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78" r:id="rId4"/>
    <p:sldId id="270" r:id="rId5"/>
    <p:sldId id="280" r:id="rId6"/>
    <p:sldId id="271" r:id="rId7"/>
    <p:sldId id="281" r:id="rId8"/>
    <p:sldId id="258" r:id="rId9"/>
    <p:sldId id="259" r:id="rId10"/>
    <p:sldId id="260" r:id="rId11"/>
    <p:sldId id="261" r:id="rId12"/>
    <p:sldId id="262" r:id="rId13"/>
    <p:sldId id="291" r:id="rId14"/>
    <p:sldId id="274" r:id="rId15"/>
    <p:sldId id="288" r:id="rId16"/>
    <p:sldId id="264" r:id="rId17"/>
    <p:sldId id="275" r:id="rId18"/>
    <p:sldId id="292" r:id="rId19"/>
    <p:sldId id="273" r:id="rId20"/>
    <p:sldId id="269" r:id="rId21"/>
    <p:sldId id="282" r:id="rId22"/>
    <p:sldId id="272" r:id="rId23"/>
    <p:sldId id="283" r:id="rId24"/>
    <p:sldId id="284" r:id="rId25"/>
    <p:sldId id="285" r:id="rId26"/>
    <p:sldId id="290" r:id="rId27"/>
    <p:sldId id="286" r:id="rId28"/>
    <p:sldId id="289" r:id="rId29"/>
    <p:sldId id="287" r:id="rId30"/>
    <p:sldId id="276" r:id="rId31"/>
    <p:sldId id="277" r:id="rId32"/>
    <p:sldId id="279" r:id="rId33"/>
    <p:sldId id="293" r:id="rId34"/>
    <p:sldId id="294" r:id="rId35"/>
    <p:sldId id="297" r:id="rId36"/>
    <p:sldId id="295" r:id="rId37"/>
    <p:sldId id="296" r:id="rId38"/>
    <p:sldId id="298"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Rg st="1" end="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1"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132C3-E6C0-4E9F-ABC5-C1842634FA3C}"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fi-FI"/>
        </a:p>
      </dgm:t>
    </dgm:pt>
    <dgm:pt modelId="{76D683AC-80F5-43BF-8164-6CFD8E5F2B0C}">
      <dgm:prSet phldrT="[Teksti]"/>
      <dgm:spPr/>
      <dgm:t>
        <a:bodyPr/>
        <a:lstStyle/>
        <a:p>
          <a:r>
            <a:rPr lang="fi-FI" dirty="0"/>
            <a:t>Mittaa</a:t>
          </a:r>
        </a:p>
      </dgm:t>
    </dgm:pt>
    <dgm:pt modelId="{2F85072F-CA4F-4B5A-A9C5-2F10D061D26B}" type="parTrans" cxnId="{90966061-C3E2-4321-8E10-EC9851ACFD95}">
      <dgm:prSet/>
      <dgm:spPr/>
      <dgm:t>
        <a:bodyPr/>
        <a:lstStyle/>
        <a:p>
          <a:endParaRPr lang="fi-FI"/>
        </a:p>
      </dgm:t>
    </dgm:pt>
    <dgm:pt modelId="{368C0794-043C-4FFD-9E19-217F7B6678E2}" type="sibTrans" cxnId="{90966061-C3E2-4321-8E10-EC9851ACFD95}">
      <dgm:prSet/>
      <dgm:spPr/>
      <dgm:t>
        <a:bodyPr/>
        <a:lstStyle/>
        <a:p>
          <a:endParaRPr lang="fi-FI"/>
        </a:p>
      </dgm:t>
    </dgm:pt>
    <dgm:pt modelId="{0C7003E1-3595-49F8-8DBB-225E74DAB82D}">
      <dgm:prSet phldrT="[Teksti]" custT="1"/>
      <dgm:spPr/>
      <dgm:t>
        <a:bodyPr/>
        <a:lstStyle/>
        <a:p>
          <a:r>
            <a:rPr lang="fi-FI" sz="1100" dirty="0"/>
            <a:t>Tulokset - panokset</a:t>
          </a:r>
        </a:p>
      </dgm:t>
    </dgm:pt>
    <dgm:pt modelId="{944AB890-E6F9-48F0-A30E-E4BA03D6E330}" type="parTrans" cxnId="{84E6985E-8728-43EB-B94B-21151F0AB3A2}">
      <dgm:prSet/>
      <dgm:spPr/>
      <dgm:t>
        <a:bodyPr/>
        <a:lstStyle/>
        <a:p>
          <a:endParaRPr lang="fi-FI"/>
        </a:p>
      </dgm:t>
    </dgm:pt>
    <dgm:pt modelId="{71A9F934-B069-4F3F-85FE-96325699D104}" type="sibTrans" cxnId="{84E6985E-8728-43EB-B94B-21151F0AB3A2}">
      <dgm:prSet/>
      <dgm:spPr/>
      <dgm:t>
        <a:bodyPr/>
        <a:lstStyle/>
        <a:p>
          <a:endParaRPr lang="fi-FI"/>
        </a:p>
      </dgm:t>
    </dgm:pt>
    <dgm:pt modelId="{77CB9104-6BA7-443A-AF47-B40B53A6A408}">
      <dgm:prSet phldrT="[Teksti]" custT="1"/>
      <dgm:spPr/>
      <dgm:t>
        <a:bodyPr/>
        <a:lstStyle/>
        <a:p>
          <a:r>
            <a:rPr lang="fi-FI" sz="1100" dirty="0"/>
            <a:t>Käydään läpi ensi vuotta suunnitellen</a:t>
          </a:r>
        </a:p>
      </dgm:t>
    </dgm:pt>
    <dgm:pt modelId="{C7247074-8BA2-4DF3-80D2-3A7A0DBFBC3E}" type="parTrans" cxnId="{08BD21C7-B438-4BB7-B549-C965765291FE}">
      <dgm:prSet/>
      <dgm:spPr/>
      <dgm:t>
        <a:bodyPr/>
        <a:lstStyle/>
        <a:p>
          <a:endParaRPr lang="fi-FI"/>
        </a:p>
      </dgm:t>
    </dgm:pt>
    <dgm:pt modelId="{6D55F404-4996-4CFD-9F27-C9AD667EB06E}" type="sibTrans" cxnId="{08BD21C7-B438-4BB7-B549-C965765291FE}">
      <dgm:prSet/>
      <dgm:spPr/>
      <dgm:t>
        <a:bodyPr/>
        <a:lstStyle/>
        <a:p>
          <a:endParaRPr lang="fi-FI"/>
        </a:p>
      </dgm:t>
    </dgm:pt>
    <dgm:pt modelId="{9A5F3F18-81A3-4E39-9E47-C2638CA6783E}">
      <dgm:prSet phldrT="[Teksti]"/>
      <dgm:spPr/>
      <dgm:t>
        <a:bodyPr/>
        <a:lstStyle/>
        <a:p>
          <a:r>
            <a:rPr lang="fi-FI" dirty="0"/>
            <a:t>Analysoi</a:t>
          </a:r>
        </a:p>
      </dgm:t>
    </dgm:pt>
    <dgm:pt modelId="{91923213-8A6C-48BE-A740-BB0CFAF47202}" type="parTrans" cxnId="{64C1B294-36E3-4DEF-8DA3-341084DAE5DD}">
      <dgm:prSet/>
      <dgm:spPr/>
      <dgm:t>
        <a:bodyPr/>
        <a:lstStyle/>
        <a:p>
          <a:endParaRPr lang="fi-FI"/>
        </a:p>
      </dgm:t>
    </dgm:pt>
    <dgm:pt modelId="{C9E344C3-D535-406A-9F10-AFC711F4A263}" type="sibTrans" cxnId="{64C1B294-36E3-4DEF-8DA3-341084DAE5DD}">
      <dgm:prSet/>
      <dgm:spPr/>
      <dgm:t>
        <a:bodyPr/>
        <a:lstStyle/>
        <a:p>
          <a:endParaRPr lang="fi-FI"/>
        </a:p>
      </dgm:t>
    </dgm:pt>
    <dgm:pt modelId="{3E124A2A-DFB8-42A8-8C24-7DC38B5C9C53}">
      <dgm:prSet phldrT="[Teksti]" custT="1"/>
      <dgm:spPr/>
      <dgm:t>
        <a:bodyPr/>
        <a:lstStyle/>
        <a:p>
          <a:r>
            <a:rPr lang="fi-FI" sz="1100" dirty="0"/>
            <a:t>Kauden kasvilajit/lajikkeet -&gt; satotasot, laatu (onnistumiset/epäonnistumiset)</a:t>
          </a:r>
        </a:p>
      </dgm:t>
    </dgm:pt>
    <dgm:pt modelId="{C0F60767-3961-4C38-A0E6-996C14779792}" type="parTrans" cxnId="{3BD44950-A61E-49FF-88AB-6F7EAC1B431B}">
      <dgm:prSet/>
      <dgm:spPr/>
      <dgm:t>
        <a:bodyPr/>
        <a:lstStyle/>
        <a:p>
          <a:endParaRPr lang="fi-FI"/>
        </a:p>
      </dgm:t>
    </dgm:pt>
    <dgm:pt modelId="{CBB22ABD-6672-47F2-813A-49D9B8261294}" type="sibTrans" cxnId="{3BD44950-A61E-49FF-88AB-6F7EAC1B431B}">
      <dgm:prSet/>
      <dgm:spPr/>
      <dgm:t>
        <a:bodyPr/>
        <a:lstStyle/>
        <a:p>
          <a:endParaRPr lang="fi-FI"/>
        </a:p>
      </dgm:t>
    </dgm:pt>
    <dgm:pt modelId="{E0AC110D-CEE4-435E-AAEF-185AC0CF1C07}">
      <dgm:prSet phldrT="[Teksti]"/>
      <dgm:spPr/>
      <dgm:t>
        <a:bodyPr/>
        <a:lstStyle/>
        <a:p>
          <a:r>
            <a:rPr lang="fi-FI" dirty="0"/>
            <a:t>Suunnittele</a:t>
          </a:r>
        </a:p>
      </dgm:t>
    </dgm:pt>
    <dgm:pt modelId="{A8C75570-DC13-4F14-BE83-B29117A1C31A}" type="parTrans" cxnId="{F73B6F84-EF9D-4840-8F02-C4E09E4AAF3A}">
      <dgm:prSet/>
      <dgm:spPr/>
      <dgm:t>
        <a:bodyPr/>
        <a:lstStyle/>
        <a:p>
          <a:endParaRPr lang="fi-FI"/>
        </a:p>
      </dgm:t>
    </dgm:pt>
    <dgm:pt modelId="{0FAB86AE-F5D5-41E7-9E13-FD62D1739ACA}" type="sibTrans" cxnId="{F73B6F84-EF9D-4840-8F02-C4E09E4AAF3A}">
      <dgm:prSet/>
      <dgm:spPr/>
      <dgm:t>
        <a:bodyPr/>
        <a:lstStyle/>
        <a:p>
          <a:endParaRPr lang="fi-FI"/>
        </a:p>
      </dgm:t>
    </dgm:pt>
    <dgm:pt modelId="{BA893471-98C8-41B2-B0EF-72F8CD147DB3}">
      <dgm:prSet phldrT="[Teksti]" custT="1"/>
      <dgm:spPr/>
      <dgm:t>
        <a:bodyPr/>
        <a:lstStyle/>
        <a:p>
          <a:r>
            <a:rPr lang="fi-FI" sz="1100" dirty="0"/>
            <a:t>Viljelykierron monipuolistaminen</a:t>
          </a:r>
        </a:p>
      </dgm:t>
    </dgm:pt>
    <dgm:pt modelId="{C981928C-1196-4EC2-BA62-5677B8E8A33C}" type="parTrans" cxnId="{A92D2175-23CD-4CF0-8103-7CA215D8CC5B}">
      <dgm:prSet/>
      <dgm:spPr/>
      <dgm:t>
        <a:bodyPr/>
        <a:lstStyle/>
        <a:p>
          <a:endParaRPr lang="fi-FI"/>
        </a:p>
      </dgm:t>
    </dgm:pt>
    <dgm:pt modelId="{4EE1A1C3-1EC7-4F2A-B2E7-1F6117F17E3D}" type="sibTrans" cxnId="{A92D2175-23CD-4CF0-8103-7CA215D8CC5B}">
      <dgm:prSet/>
      <dgm:spPr/>
      <dgm:t>
        <a:bodyPr/>
        <a:lstStyle/>
        <a:p>
          <a:endParaRPr lang="fi-FI"/>
        </a:p>
      </dgm:t>
    </dgm:pt>
    <dgm:pt modelId="{36DA938E-0C17-47EB-935F-AE7B1626D173}">
      <dgm:prSet phldrT="[Teksti]" custT="1"/>
      <dgm:spPr/>
      <dgm:t>
        <a:bodyPr/>
        <a:lstStyle/>
        <a:p>
          <a:r>
            <a:rPr lang="fi-FI" sz="1100" dirty="0"/>
            <a:t>Pellon kasvukunto: vesitalous, viljavuudet, rikkapaine, lohkojen sijainti, viljelytekniikat, pinnan muodot, lohkojen mallit/koot, tiivistymät, viljelykierto, kasvitaudit</a:t>
          </a:r>
        </a:p>
      </dgm:t>
    </dgm:pt>
    <dgm:pt modelId="{787F8ACB-7488-4BB9-9F7F-06BB34903F9E}" type="parTrans" cxnId="{FFF2DCF9-5A6B-4E97-92B6-9B5DA075DAA0}">
      <dgm:prSet/>
      <dgm:spPr/>
      <dgm:t>
        <a:bodyPr/>
        <a:lstStyle/>
        <a:p>
          <a:endParaRPr lang="fi-FI"/>
        </a:p>
      </dgm:t>
    </dgm:pt>
    <dgm:pt modelId="{ACC97F3A-58F7-4244-B21C-4FE3FFEA6C3A}" type="sibTrans" cxnId="{FFF2DCF9-5A6B-4E97-92B6-9B5DA075DAA0}">
      <dgm:prSet/>
      <dgm:spPr/>
      <dgm:t>
        <a:bodyPr/>
        <a:lstStyle/>
        <a:p>
          <a:endParaRPr lang="fi-FI"/>
        </a:p>
      </dgm:t>
    </dgm:pt>
    <dgm:pt modelId="{88080D83-85B2-4E4C-8CF7-AF6E3F6D5053}">
      <dgm:prSet phldrT="[Teksti]" custT="1"/>
      <dgm:spPr/>
      <dgm:t>
        <a:bodyPr/>
        <a:lstStyle/>
        <a:p>
          <a:r>
            <a:rPr lang="fi-FI" sz="1100" dirty="0"/>
            <a:t>Lannoitus -&gt; riittävä/täydennettävä</a:t>
          </a:r>
        </a:p>
      </dgm:t>
    </dgm:pt>
    <dgm:pt modelId="{657A07B7-5E61-4B20-94BA-E7E2F9D1B88D}" type="parTrans" cxnId="{00F0033D-B267-494E-AD0E-BDE6C68FC0BF}">
      <dgm:prSet/>
      <dgm:spPr/>
      <dgm:t>
        <a:bodyPr/>
        <a:lstStyle/>
        <a:p>
          <a:endParaRPr lang="fi-FI"/>
        </a:p>
      </dgm:t>
    </dgm:pt>
    <dgm:pt modelId="{56E671DD-8847-48A3-B7A0-0239E7AD8E29}" type="sibTrans" cxnId="{00F0033D-B267-494E-AD0E-BDE6C68FC0BF}">
      <dgm:prSet/>
      <dgm:spPr/>
      <dgm:t>
        <a:bodyPr/>
        <a:lstStyle/>
        <a:p>
          <a:endParaRPr lang="fi-FI"/>
        </a:p>
      </dgm:t>
    </dgm:pt>
    <dgm:pt modelId="{6DBD7648-A32A-454D-960D-4DE065D3275B}">
      <dgm:prSet phldrT="[Teksti]" custT="1"/>
      <dgm:spPr/>
      <dgm:t>
        <a:bodyPr/>
        <a:lstStyle/>
        <a:p>
          <a:r>
            <a:rPr lang="fi-FI" sz="1100" dirty="0"/>
            <a:t>Ali-/ylimäärä peltoalassa</a:t>
          </a:r>
        </a:p>
      </dgm:t>
    </dgm:pt>
    <dgm:pt modelId="{7CC9844F-7470-4D41-A859-13495FB473AD}" type="parTrans" cxnId="{0A0D7EBA-14F2-4F5D-8EB3-11D59122262F}">
      <dgm:prSet/>
      <dgm:spPr/>
      <dgm:t>
        <a:bodyPr/>
        <a:lstStyle/>
        <a:p>
          <a:endParaRPr lang="fi-FI"/>
        </a:p>
      </dgm:t>
    </dgm:pt>
    <dgm:pt modelId="{A5F7D671-9E14-4D84-80DE-D4D67BD42C28}" type="sibTrans" cxnId="{0A0D7EBA-14F2-4F5D-8EB3-11D59122262F}">
      <dgm:prSet/>
      <dgm:spPr/>
      <dgm:t>
        <a:bodyPr/>
        <a:lstStyle/>
        <a:p>
          <a:endParaRPr lang="fi-FI"/>
        </a:p>
      </dgm:t>
    </dgm:pt>
    <dgm:pt modelId="{C8FDA693-936F-4ED7-AAE9-BD154990BD4A}">
      <dgm:prSet phldrT="[Teksti]" custT="1"/>
      <dgm:spPr/>
      <dgm:t>
        <a:bodyPr/>
        <a:lstStyle/>
        <a:p>
          <a:r>
            <a:rPr lang="fi-FI" sz="1100" dirty="0"/>
            <a:t>Tuotantokustannuslaskelmat</a:t>
          </a:r>
        </a:p>
      </dgm:t>
    </dgm:pt>
    <dgm:pt modelId="{2EAD1C11-B95E-451F-8F66-3FDFDE026072}" type="parTrans" cxnId="{E5BFED5C-F236-4B6A-A08B-C6F3369D7ABC}">
      <dgm:prSet/>
      <dgm:spPr/>
      <dgm:t>
        <a:bodyPr/>
        <a:lstStyle/>
        <a:p>
          <a:endParaRPr lang="fi-FI"/>
        </a:p>
      </dgm:t>
    </dgm:pt>
    <dgm:pt modelId="{1F77B571-A539-4093-BF33-AFFBB13E2EA3}" type="sibTrans" cxnId="{E5BFED5C-F236-4B6A-A08B-C6F3369D7ABC}">
      <dgm:prSet/>
      <dgm:spPr/>
      <dgm:t>
        <a:bodyPr/>
        <a:lstStyle/>
        <a:p>
          <a:endParaRPr lang="fi-FI"/>
        </a:p>
      </dgm:t>
    </dgm:pt>
    <dgm:pt modelId="{C1640D35-6FE3-4CA8-9D9C-E79571B96AB4}">
      <dgm:prSet phldrT="[Teksti]" custT="1"/>
      <dgm:spPr/>
      <dgm:t>
        <a:bodyPr/>
        <a:lstStyle/>
        <a:p>
          <a:r>
            <a:rPr lang="fi-FI" sz="1100" dirty="0"/>
            <a:t>Rehuanalyysit -&gt; ali-/ylilaatu (kotieläinten asiantuntijan konsultointi)</a:t>
          </a:r>
        </a:p>
      </dgm:t>
    </dgm:pt>
    <dgm:pt modelId="{60B6EB92-B1F7-401B-BA51-4D27A46AF47F}" type="parTrans" cxnId="{D8265B0D-416E-4CFC-9214-10B6A5B1EBF0}">
      <dgm:prSet/>
      <dgm:spPr/>
      <dgm:t>
        <a:bodyPr/>
        <a:lstStyle/>
        <a:p>
          <a:endParaRPr lang="fi-FI"/>
        </a:p>
      </dgm:t>
    </dgm:pt>
    <dgm:pt modelId="{82F3B98C-C866-4B40-BC1F-483282DF9F26}" type="sibTrans" cxnId="{D8265B0D-416E-4CFC-9214-10B6A5B1EBF0}">
      <dgm:prSet/>
      <dgm:spPr/>
      <dgm:t>
        <a:bodyPr/>
        <a:lstStyle/>
        <a:p>
          <a:endParaRPr lang="fi-FI"/>
        </a:p>
      </dgm:t>
    </dgm:pt>
    <dgm:pt modelId="{2B132D1C-448C-4998-8A62-20B882A80415}">
      <dgm:prSet phldrT="[Teksti]" custT="1"/>
      <dgm:spPr/>
      <dgm:t>
        <a:bodyPr/>
        <a:lstStyle/>
        <a:p>
          <a:r>
            <a:rPr lang="fi-FI" sz="1100" dirty="0"/>
            <a:t>Tulevan kauden rehuntarve</a:t>
          </a:r>
        </a:p>
      </dgm:t>
    </dgm:pt>
    <dgm:pt modelId="{F978AE28-FEA4-4161-A003-ED7A4DE95E1F}" type="parTrans" cxnId="{3F26353F-B1CE-4C80-8443-0A8ABD8FF013}">
      <dgm:prSet/>
      <dgm:spPr/>
      <dgm:t>
        <a:bodyPr/>
        <a:lstStyle/>
        <a:p>
          <a:endParaRPr lang="fi-FI"/>
        </a:p>
      </dgm:t>
    </dgm:pt>
    <dgm:pt modelId="{E25081BB-8E32-4A24-83BF-D8C288AABA4F}" type="sibTrans" cxnId="{3F26353F-B1CE-4C80-8443-0A8ABD8FF013}">
      <dgm:prSet/>
      <dgm:spPr/>
      <dgm:t>
        <a:bodyPr/>
        <a:lstStyle/>
        <a:p>
          <a:endParaRPr lang="fi-FI"/>
        </a:p>
      </dgm:t>
    </dgm:pt>
    <dgm:pt modelId="{BA8108C4-4D3B-40B2-B40E-9AAA147B6488}">
      <dgm:prSet phldrT="[Teksti]" custT="1"/>
      <dgm:spPr/>
      <dgm:t>
        <a:bodyPr/>
        <a:lstStyle/>
        <a:p>
          <a:r>
            <a:rPr lang="fi-FI" sz="1100" dirty="0"/>
            <a:t>Hiiliviljely</a:t>
          </a:r>
        </a:p>
      </dgm:t>
    </dgm:pt>
    <dgm:pt modelId="{49A5FEDD-97F3-4FC2-9E9A-FE05D8902C5F}" type="parTrans" cxnId="{3C1D201E-EF4C-42AC-81BF-1F9B5BF24664}">
      <dgm:prSet/>
      <dgm:spPr/>
      <dgm:t>
        <a:bodyPr/>
        <a:lstStyle/>
        <a:p>
          <a:endParaRPr lang="fi-FI"/>
        </a:p>
      </dgm:t>
    </dgm:pt>
    <dgm:pt modelId="{F018A1E8-41C1-4184-8A68-263BF80A038A}" type="sibTrans" cxnId="{3C1D201E-EF4C-42AC-81BF-1F9B5BF24664}">
      <dgm:prSet/>
      <dgm:spPr/>
      <dgm:t>
        <a:bodyPr/>
        <a:lstStyle/>
        <a:p>
          <a:endParaRPr lang="fi-FI"/>
        </a:p>
      </dgm:t>
    </dgm:pt>
    <dgm:pt modelId="{125BC27A-4C89-4274-A2FC-BC67B139BE81}">
      <dgm:prSet phldrT="[Teksti]" custT="1"/>
      <dgm:spPr/>
      <dgm:t>
        <a:bodyPr/>
        <a:lstStyle/>
        <a:p>
          <a:r>
            <a:rPr lang="fi-FI" sz="1100" dirty="0"/>
            <a:t>Tukioptimointi</a:t>
          </a:r>
        </a:p>
      </dgm:t>
    </dgm:pt>
    <dgm:pt modelId="{E6B0A9CC-9F6B-4646-A9F3-908B27A8122A}" type="parTrans" cxnId="{CA7AB4EA-B2FD-4AA2-A2B5-55694BAA893E}">
      <dgm:prSet/>
      <dgm:spPr/>
      <dgm:t>
        <a:bodyPr/>
        <a:lstStyle/>
        <a:p>
          <a:endParaRPr lang="fi-FI"/>
        </a:p>
      </dgm:t>
    </dgm:pt>
    <dgm:pt modelId="{87D48AA7-5E97-4AF3-B246-5E6B8B2B1073}" type="sibTrans" cxnId="{CA7AB4EA-B2FD-4AA2-A2B5-55694BAA893E}">
      <dgm:prSet/>
      <dgm:spPr/>
      <dgm:t>
        <a:bodyPr/>
        <a:lstStyle/>
        <a:p>
          <a:endParaRPr lang="fi-FI"/>
        </a:p>
      </dgm:t>
    </dgm:pt>
    <dgm:pt modelId="{0A43D94D-AC42-4AC4-9F54-B779CC782740}">
      <dgm:prSet phldrT="[Teksti]" custT="1"/>
      <dgm:spPr/>
      <dgm:t>
        <a:bodyPr/>
        <a:lstStyle/>
        <a:p>
          <a:r>
            <a:rPr lang="fi-FI" sz="1100" dirty="0"/>
            <a:t>Urakoitsijan käyttö, mahdollisuudet</a:t>
          </a:r>
        </a:p>
      </dgm:t>
    </dgm:pt>
    <dgm:pt modelId="{2EC34E91-FB3F-42F3-B1FC-3B2E6264F523}" type="parTrans" cxnId="{A261229C-15B4-4768-A7DC-220BBF9E6041}">
      <dgm:prSet/>
      <dgm:spPr/>
      <dgm:t>
        <a:bodyPr/>
        <a:lstStyle/>
        <a:p>
          <a:endParaRPr lang="fi-FI"/>
        </a:p>
      </dgm:t>
    </dgm:pt>
    <dgm:pt modelId="{D909E8DB-34EB-43D1-BAC9-4B7A6E612C5C}" type="sibTrans" cxnId="{A261229C-15B4-4768-A7DC-220BBF9E6041}">
      <dgm:prSet/>
      <dgm:spPr/>
      <dgm:t>
        <a:bodyPr/>
        <a:lstStyle/>
        <a:p>
          <a:endParaRPr lang="fi-FI"/>
        </a:p>
      </dgm:t>
    </dgm:pt>
    <dgm:pt modelId="{B4135455-C4A3-4B4E-AA47-23170CAD6780}">
      <dgm:prSet phldrT="[Teksti]" custT="1"/>
      <dgm:spPr/>
      <dgm:t>
        <a:bodyPr/>
        <a:lstStyle/>
        <a:p>
          <a:r>
            <a:rPr lang="fi-FI" sz="1100" dirty="0"/>
            <a:t>Pitkän aikavälin suunnitelmat ja tavoitteet -&gt; tukeeko kulunut vuosi suunnitelmia</a:t>
          </a:r>
        </a:p>
      </dgm:t>
    </dgm:pt>
    <dgm:pt modelId="{0528FE09-22CD-484C-951C-72AF90FEC293}" type="parTrans" cxnId="{68F70429-0D36-4712-B8B9-005C8DDE3A61}">
      <dgm:prSet/>
      <dgm:spPr/>
      <dgm:t>
        <a:bodyPr/>
        <a:lstStyle/>
        <a:p>
          <a:endParaRPr lang="fi-FI"/>
        </a:p>
      </dgm:t>
    </dgm:pt>
    <dgm:pt modelId="{BDFBB523-341B-4B98-9418-57A4E6E43437}" type="sibTrans" cxnId="{68F70429-0D36-4712-B8B9-005C8DDE3A61}">
      <dgm:prSet/>
      <dgm:spPr/>
      <dgm:t>
        <a:bodyPr/>
        <a:lstStyle/>
        <a:p>
          <a:endParaRPr lang="fi-FI"/>
        </a:p>
      </dgm:t>
    </dgm:pt>
    <dgm:pt modelId="{4E947D19-1F29-4813-9C59-7D6B775D9EF5}">
      <dgm:prSet phldrT="[Teksti]" custT="1"/>
      <dgm:spPr/>
      <dgm:t>
        <a:bodyPr/>
        <a:lstStyle/>
        <a:p>
          <a:endParaRPr lang="fi-FI" sz="1100" dirty="0"/>
        </a:p>
      </dgm:t>
    </dgm:pt>
    <dgm:pt modelId="{DA5C6DFD-95A4-4464-B979-937967C08B04}" type="parTrans" cxnId="{F6323936-1DD0-49D9-8754-20384FE2FE95}">
      <dgm:prSet/>
      <dgm:spPr/>
      <dgm:t>
        <a:bodyPr/>
        <a:lstStyle/>
        <a:p>
          <a:endParaRPr lang="fi-FI"/>
        </a:p>
      </dgm:t>
    </dgm:pt>
    <dgm:pt modelId="{9982C4DB-A752-47FC-8E67-2C9DBFA32F37}" type="sibTrans" cxnId="{F6323936-1DD0-49D9-8754-20384FE2FE95}">
      <dgm:prSet/>
      <dgm:spPr/>
      <dgm:t>
        <a:bodyPr/>
        <a:lstStyle/>
        <a:p>
          <a:endParaRPr lang="fi-FI"/>
        </a:p>
      </dgm:t>
    </dgm:pt>
    <dgm:pt modelId="{D2CA0B5D-8588-44B1-8A1C-D1BB5AFA10AB}">
      <dgm:prSet phldrT="[Teksti]" custT="1"/>
      <dgm:spPr/>
      <dgm:t>
        <a:bodyPr/>
        <a:lstStyle/>
        <a:p>
          <a:r>
            <a:rPr lang="fi-FI" sz="1100" dirty="0"/>
            <a:t>Koneketjun toimivuus</a:t>
          </a:r>
        </a:p>
      </dgm:t>
    </dgm:pt>
    <dgm:pt modelId="{D0377274-2EA1-4A4D-9228-27AB07DA4E42}" type="parTrans" cxnId="{BA7FF2AE-8336-42DA-B8E0-10CF496C10B7}">
      <dgm:prSet/>
      <dgm:spPr/>
      <dgm:t>
        <a:bodyPr/>
        <a:lstStyle/>
        <a:p>
          <a:endParaRPr lang="fi-FI"/>
        </a:p>
      </dgm:t>
    </dgm:pt>
    <dgm:pt modelId="{E049F992-A1A1-4648-906E-44D54F1F5360}" type="sibTrans" cxnId="{BA7FF2AE-8336-42DA-B8E0-10CF496C10B7}">
      <dgm:prSet/>
      <dgm:spPr/>
      <dgm:t>
        <a:bodyPr/>
        <a:lstStyle/>
        <a:p>
          <a:endParaRPr lang="fi-FI"/>
        </a:p>
      </dgm:t>
    </dgm:pt>
    <dgm:pt modelId="{33E8B9E5-E58D-4893-BAC1-FFA68091F918}">
      <dgm:prSet phldrT="[Teksti]" custT="1"/>
      <dgm:spPr/>
      <dgm:t>
        <a:bodyPr/>
        <a:lstStyle/>
        <a:p>
          <a:r>
            <a:rPr lang="fi-FI" sz="1100" dirty="0"/>
            <a:t>Koneiden huolto, investoinnit, koneketjun toimivuus</a:t>
          </a:r>
        </a:p>
      </dgm:t>
    </dgm:pt>
    <dgm:pt modelId="{FBB0FF45-EE00-4B8C-8E08-6B437053452C}" type="parTrans" cxnId="{48E68DAD-9E5A-4C15-B242-C6B02E4C0012}">
      <dgm:prSet/>
      <dgm:spPr/>
      <dgm:t>
        <a:bodyPr/>
        <a:lstStyle/>
        <a:p>
          <a:endParaRPr lang="fi-FI"/>
        </a:p>
      </dgm:t>
    </dgm:pt>
    <dgm:pt modelId="{3E1E0A2D-0C7C-4E16-8F50-CDF9CDFBD17F}" type="sibTrans" cxnId="{48E68DAD-9E5A-4C15-B242-C6B02E4C0012}">
      <dgm:prSet/>
      <dgm:spPr/>
      <dgm:t>
        <a:bodyPr/>
        <a:lstStyle/>
        <a:p>
          <a:endParaRPr lang="fi-FI"/>
        </a:p>
      </dgm:t>
    </dgm:pt>
    <dgm:pt modelId="{ADFAD7CB-F62B-4528-9620-0A7EBC62C68D}">
      <dgm:prSet phldrT="[Teksti]" custT="1"/>
      <dgm:spPr/>
      <dgm:t>
        <a:bodyPr/>
        <a:lstStyle/>
        <a:p>
          <a:r>
            <a:rPr lang="fi-FI" sz="1100" dirty="0"/>
            <a:t>Lomanpito, oma jaksaminen, haaveet maatalouden ulkopuolella</a:t>
          </a:r>
        </a:p>
      </dgm:t>
    </dgm:pt>
    <dgm:pt modelId="{07276507-CBA3-4944-BCBB-00FE56C2B625}" type="parTrans" cxnId="{A2C0B449-D7C2-40AC-B8F9-D793215DF3EA}">
      <dgm:prSet/>
      <dgm:spPr/>
      <dgm:t>
        <a:bodyPr/>
        <a:lstStyle/>
        <a:p>
          <a:endParaRPr lang="fi-FI"/>
        </a:p>
      </dgm:t>
    </dgm:pt>
    <dgm:pt modelId="{6E3EC64F-D200-4A6D-A9E6-498458A69128}" type="sibTrans" cxnId="{A2C0B449-D7C2-40AC-B8F9-D793215DF3EA}">
      <dgm:prSet/>
      <dgm:spPr/>
      <dgm:t>
        <a:bodyPr/>
        <a:lstStyle/>
        <a:p>
          <a:endParaRPr lang="fi-FI"/>
        </a:p>
      </dgm:t>
    </dgm:pt>
    <dgm:pt modelId="{361F5A0A-3678-4A71-8138-8DC2F6D278CA}">
      <dgm:prSet phldrT="[Teksti]" custT="1"/>
      <dgm:spPr/>
      <dgm:t>
        <a:bodyPr/>
        <a:lstStyle/>
        <a:p>
          <a:r>
            <a:rPr lang="fi-FI" sz="1100" dirty="0"/>
            <a:t>Viljavuusnäytteet, NIR-analyysi</a:t>
          </a:r>
        </a:p>
      </dgm:t>
    </dgm:pt>
    <dgm:pt modelId="{A6D00F31-A765-4F14-9912-923451247536}" type="parTrans" cxnId="{671CBEB0-F236-46E2-B8A2-D307A869EBD4}">
      <dgm:prSet/>
      <dgm:spPr/>
      <dgm:t>
        <a:bodyPr/>
        <a:lstStyle/>
        <a:p>
          <a:endParaRPr lang="fi-FI"/>
        </a:p>
      </dgm:t>
    </dgm:pt>
    <dgm:pt modelId="{45704A6D-3D3E-45BE-9442-56DD2407A134}" type="sibTrans" cxnId="{671CBEB0-F236-46E2-B8A2-D307A869EBD4}">
      <dgm:prSet/>
      <dgm:spPr/>
      <dgm:t>
        <a:bodyPr/>
        <a:lstStyle/>
        <a:p>
          <a:endParaRPr lang="fi-FI"/>
        </a:p>
      </dgm:t>
    </dgm:pt>
    <dgm:pt modelId="{1C1103EC-F533-4623-9F4C-1A3443CDA73B}" type="pres">
      <dgm:prSet presAssocID="{F4F132C3-E6C0-4E9F-ABC5-C1842634FA3C}" presName="linearFlow" presStyleCnt="0">
        <dgm:presLayoutVars>
          <dgm:dir/>
          <dgm:animLvl val="lvl"/>
          <dgm:resizeHandles val="exact"/>
        </dgm:presLayoutVars>
      </dgm:prSet>
      <dgm:spPr/>
    </dgm:pt>
    <dgm:pt modelId="{6728610B-3708-4516-AF69-C71C16C313C0}" type="pres">
      <dgm:prSet presAssocID="{76D683AC-80F5-43BF-8164-6CFD8E5F2B0C}" presName="composite" presStyleCnt="0"/>
      <dgm:spPr/>
    </dgm:pt>
    <dgm:pt modelId="{04EFA534-BF6D-43BB-8AD6-7F2D4DD907FD}" type="pres">
      <dgm:prSet presAssocID="{76D683AC-80F5-43BF-8164-6CFD8E5F2B0C}" presName="parentText" presStyleLbl="alignNode1" presStyleIdx="0" presStyleCnt="3">
        <dgm:presLayoutVars>
          <dgm:chMax val="1"/>
          <dgm:bulletEnabled val="1"/>
        </dgm:presLayoutVars>
      </dgm:prSet>
      <dgm:spPr/>
    </dgm:pt>
    <dgm:pt modelId="{2D5C6863-7604-455B-BAE8-699F2D5F09EE}" type="pres">
      <dgm:prSet presAssocID="{76D683AC-80F5-43BF-8164-6CFD8E5F2B0C}" presName="descendantText" presStyleLbl="alignAcc1" presStyleIdx="0" presStyleCnt="3" custScaleX="95953" custScaleY="80443" custLinFactNeighborX="-1933" custLinFactNeighborY="16941">
        <dgm:presLayoutVars>
          <dgm:bulletEnabled val="1"/>
        </dgm:presLayoutVars>
      </dgm:prSet>
      <dgm:spPr/>
    </dgm:pt>
    <dgm:pt modelId="{BE15CB7A-B3E1-4470-B090-9EC341CF850D}" type="pres">
      <dgm:prSet presAssocID="{368C0794-043C-4FFD-9E19-217F7B6678E2}" presName="sp" presStyleCnt="0"/>
      <dgm:spPr/>
    </dgm:pt>
    <dgm:pt modelId="{E5F53992-412C-489D-B197-A5225707BD88}" type="pres">
      <dgm:prSet presAssocID="{9A5F3F18-81A3-4E39-9E47-C2638CA6783E}" presName="composite" presStyleCnt="0"/>
      <dgm:spPr/>
    </dgm:pt>
    <dgm:pt modelId="{EABD2185-8258-4771-8824-A9863AB7F96B}" type="pres">
      <dgm:prSet presAssocID="{9A5F3F18-81A3-4E39-9E47-C2638CA6783E}" presName="parentText" presStyleLbl="alignNode1" presStyleIdx="1" presStyleCnt="3">
        <dgm:presLayoutVars>
          <dgm:chMax val="1"/>
          <dgm:bulletEnabled val="1"/>
        </dgm:presLayoutVars>
      </dgm:prSet>
      <dgm:spPr/>
    </dgm:pt>
    <dgm:pt modelId="{8F9CFAAB-5257-43A0-91E4-67BB1F63BC06}" type="pres">
      <dgm:prSet presAssocID="{9A5F3F18-81A3-4E39-9E47-C2638CA6783E}" presName="descendantText" presStyleLbl="alignAcc1" presStyleIdx="1" presStyleCnt="3" custScaleY="126428">
        <dgm:presLayoutVars>
          <dgm:bulletEnabled val="1"/>
        </dgm:presLayoutVars>
      </dgm:prSet>
      <dgm:spPr/>
    </dgm:pt>
    <dgm:pt modelId="{CFB629B7-E924-483B-B136-9C25B6732EC7}" type="pres">
      <dgm:prSet presAssocID="{C9E344C3-D535-406A-9F10-AFC711F4A263}" presName="sp" presStyleCnt="0"/>
      <dgm:spPr/>
    </dgm:pt>
    <dgm:pt modelId="{415282AD-D8E8-4FBA-AF0D-9208D89B3F8D}" type="pres">
      <dgm:prSet presAssocID="{E0AC110D-CEE4-435E-AAEF-185AC0CF1C07}" presName="composite" presStyleCnt="0"/>
      <dgm:spPr/>
    </dgm:pt>
    <dgm:pt modelId="{40BF036E-148D-435E-938A-6CE72084A4E0}" type="pres">
      <dgm:prSet presAssocID="{E0AC110D-CEE4-435E-AAEF-185AC0CF1C07}" presName="parentText" presStyleLbl="alignNode1" presStyleIdx="2" presStyleCnt="3">
        <dgm:presLayoutVars>
          <dgm:chMax val="1"/>
          <dgm:bulletEnabled val="1"/>
        </dgm:presLayoutVars>
      </dgm:prSet>
      <dgm:spPr/>
    </dgm:pt>
    <dgm:pt modelId="{1E33129F-7936-4527-A0BE-A17E40AFA580}" type="pres">
      <dgm:prSet presAssocID="{E0AC110D-CEE4-435E-AAEF-185AC0CF1C07}" presName="descendantText" presStyleLbl="alignAcc1" presStyleIdx="2" presStyleCnt="3" custScaleY="144177">
        <dgm:presLayoutVars>
          <dgm:bulletEnabled val="1"/>
        </dgm:presLayoutVars>
      </dgm:prSet>
      <dgm:spPr/>
    </dgm:pt>
  </dgm:ptLst>
  <dgm:cxnLst>
    <dgm:cxn modelId="{ECD10606-3C13-4316-A4A1-111CB957A276}" type="presOf" srcId="{3E124A2A-DFB8-42A8-8C24-7DC38B5C9C53}" destId="{8F9CFAAB-5257-43A0-91E4-67BB1F63BC06}" srcOrd="0" destOrd="0" presId="urn:microsoft.com/office/officeart/2005/8/layout/chevron2"/>
    <dgm:cxn modelId="{7A56660C-B7F6-480F-8262-784B99819777}" type="presOf" srcId="{76D683AC-80F5-43BF-8164-6CFD8E5F2B0C}" destId="{04EFA534-BF6D-43BB-8AD6-7F2D4DD907FD}" srcOrd="0" destOrd="0" presId="urn:microsoft.com/office/officeart/2005/8/layout/chevron2"/>
    <dgm:cxn modelId="{D8265B0D-416E-4CFC-9214-10B6A5B1EBF0}" srcId="{9A5F3F18-81A3-4E39-9E47-C2638CA6783E}" destId="{C1640D35-6FE3-4CA8-9D9C-E79571B96AB4}" srcOrd="4" destOrd="0" parTransId="{60B6EB92-B1F7-401B-BA51-4D27A46AF47F}" sibTransId="{82F3B98C-C866-4B40-BC1F-483282DF9F26}"/>
    <dgm:cxn modelId="{3C1D201E-EF4C-42AC-81BF-1F9B5BF24664}" srcId="{E0AC110D-CEE4-435E-AAEF-185AC0CF1C07}" destId="{BA8108C4-4D3B-40B2-B40E-9AAA147B6488}" srcOrd="1" destOrd="0" parTransId="{49A5FEDD-97F3-4FC2-9E9A-FE05D8902C5F}" sibTransId="{F018A1E8-41C1-4184-8A68-263BF80A038A}"/>
    <dgm:cxn modelId="{68F70429-0D36-4712-B8B9-005C8DDE3A61}" srcId="{E0AC110D-CEE4-435E-AAEF-185AC0CF1C07}" destId="{B4135455-C4A3-4B4E-AA47-23170CAD6780}" srcOrd="4" destOrd="0" parTransId="{0528FE09-22CD-484C-951C-72AF90FEC293}" sibTransId="{BDFBB523-341B-4B98-9418-57A4E6E43437}"/>
    <dgm:cxn modelId="{F6323936-1DD0-49D9-8754-20384FE2FE95}" srcId="{E0AC110D-CEE4-435E-AAEF-185AC0CF1C07}" destId="{4E947D19-1F29-4813-9C59-7D6B775D9EF5}" srcOrd="7" destOrd="0" parTransId="{DA5C6DFD-95A4-4464-B979-937967C08B04}" sibTransId="{9982C4DB-A752-47FC-8E67-2C9DBFA32F37}"/>
    <dgm:cxn modelId="{00F0033D-B267-494E-AD0E-BDE6C68FC0BF}" srcId="{9A5F3F18-81A3-4E39-9E47-C2638CA6783E}" destId="{88080D83-85B2-4E4C-8CF7-AF6E3F6D5053}" srcOrd="1" destOrd="0" parTransId="{657A07B7-5E61-4B20-94BA-E7E2F9D1B88D}" sibTransId="{56E671DD-8847-48A3-B7A0-0239E7AD8E29}"/>
    <dgm:cxn modelId="{3F26353F-B1CE-4C80-8443-0A8ABD8FF013}" srcId="{9A5F3F18-81A3-4E39-9E47-C2638CA6783E}" destId="{2B132D1C-448C-4998-8A62-20B882A80415}" srcOrd="5" destOrd="0" parTransId="{F978AE28-FEA4-4161-A003-ED7A4DE95E1F}" sibTransId="{E25081BB-8E32-4A24-83BF-D8C288AABA4F}"/>
    <dgm:cxn modelId="{0F21513F-AA19-4D3C-8DB4-09397BC03173}" type="presOf" srcId="{BA893471-98C8-41B2-B0EF-72F8CD147DB3}" destId="{1E33129F-7936-4527-A0BE-A17E40AFA580}" srcOrd="0" destOrd="0" presId="urn:microsoft.com/office/officeart/2005/8/layout/chevron2"/>
    <dgm:cxn modelId="{E5BFED5C-F236-4B6A-A08B-C6F3369D7ABC}" srcId="{9A5F3F18-81A3-4E39-9E47-C2638CA6783E}" destId="{C8FDA693-936F-4ED7-AAE9-BD154990BD4A}" srcOrd="3" destOrd="0" parTransId="{2EAD1C11-B95E-451F-8F66-3FDFDE026072}" sibTransId="{1F77B571-A539-4093-BF33-AFFBB13E2EA3}"/>
    <dgm:cxn modelId="{84E6985E-8728-43EB-B94B-21151F0AB3A2}" srcId="{76D683AC-80F5-43BF-8164-6CFD8E5F2B0C}" destId="{0C7003E1-3595-49F8-8DBB-225E74DAB82D}" srcOrd="0" destOrd="0" parTransId="{944AB890-E6F9-48F0-A30E-E4BA03D6E330}" sibTransId="{71A9F934-B069-4F3F-85FE-96325699D104}"/>
    <dgm:cxn modelId="{90966061-C3E2-4321-8E10-EC9851ACFD95}" srcId="{F4F132C3-E6C0-4E9F-ABC5-C1842634FA3C}" destId="{76D683AC-80F5-43BF-8164-6CFD8E5F2B0C}" srcOrd="0" destOrd="0" parTransId="{2F85072F-CA4F-4B5A-A9C5-2F10D061D26B}" sibTransId="{368C0794-043C-4FFD-9E19-217F7B6678E2}"/>
    <dgm:cxn modelId="{03E0D063-303C-4739-97D2-DC7280A7D4B6}" type="presOf" srcId="{0C7003E1-3595-49F8-8DBB-225E74DAB82D}" destId="{2D5C6863-7604-455B-BAE8-699F2D5F09EE}" srcOrd="0" destOrd="0" presId="urn:microsoft.com/office/officeart/2005/8/layout/chevron2"/>
    <dgm:cxn modelId="{22CB9948-B646-4FAD-93CA-FACD594654EE}" type="presOf" srcId="{6DBD7648-A32A-454D-960D-4DE065D3275B}" destId="{8F9CFAAB-5257-43A0-91E4-67BB1F63BC06}" srcOrd="0" destOrd="2" presId="urn:microsoft.com/office/officeart/2005/8/layout/chevron2"/>
    <dgm:cxn modelId="{A2C0B449-D7C2-40AC-B8F9-D793215DF3EA}" srcId="{E0AC110D-CEE4-435E-AAEF-185AC0CF1C07}" destId="{ADFAD7CB-F62B-4528-9620-0A7EBC62C68D}" srcOrd="6" destOrd="0" parTransId="{07276507-CBA3-4944-BCBB-00FE56C2B625}" sibTransId="{6E3EC64F-D200-4A6D-A9E6-498458A69128}"/>
    <dgm:cxn modelId="{E069B94C-152F-4281-91F2-457AAD113993}" type="presOf" srcId="{D2CA0B5D-8588-44B1-8A1C-D1BB5AFA10AB}" destId="{8F9CFAAB-5257-43A0-91E4-67BB1F63BC06}" srcOrd="0" destOrd="6" presId="urn:microsoft.com/office/officeart/2005/8/layout/chevron2"/>
    <dgm:cxn modelId="{39ABFF4C-748D-4A74-BA4B-7E10C6EDDFF4}" type="presOf" srcId="{ADFAD7CB-F62B-4528-9620-0A7EBC62C68D}" destId="{1E33129F-7936-4527-A0BE-A17E40AFA580}" srcOrd="0" destOrd="6" presId="urn:microsoft.com/office/officeart/2005/8/layout/chevron2"/>
    <dgm:cxn modelId="{3BD44950-A61E-49FF-88AB-6F7EAC1B431B}" srcId="{9A5F3F18-81A3-4E39-9E47-C2638CA6783E}" destId="{3E124A2A-DFB8-42A8-8C24-7DC38B5C9C53}" srcOrd="0" destOrd="0" parTransId="{C0F60767-3961-4C38-A0E6-996C14779792}" sibTransId="{CBB22ABD-6672-47F2-813A-49D9B8261294}"/>
    <dgm:cxn modelId="{A92D2175-23CD-4CF0-8103-7CA215D8CC5B}" srcId="{E0AC110D-CEE4-435E-AAEF-185AC0CF1C07}" destId="{BA893471-98C8-41B2-B0EF-72F8CD147DB3}" srcOrd="0" destOrd="0" parTransId="{C981928C-1196-4EC2-BA62-5677B8E8A33C}" sibTransId="{4EE1A1C3-1EC7-4F2A-B2E7-1F6117F17E3D}"/>
    <dgm:cxn modelId="{D5353455-BFDC-4A6B-84F1-726804F2BC88}" type="presOf" srcId="{C1640D35-6FE3-4CA8-9D9C-E79571B96AB4}" destId="{8F9CFAAB-5257-43A0-91E4-67BB1F63BC06}" srcOrd="0" destOrd="4" presId="urn:microsoft.com/office/officeart/2005/8/layout/chevron2"/>
    <dgm:cxn modelId="{CCE4BC75-7BB3-4D1A-8C68-A6A6A81F4E81}" type="presOf" srcId="{9A5F3F18-81A3-4E39-9E47-C2638CA6783E}" destId="{EABD2185-8258-4771-8824-A9863AB7F96B}" srcOrd="0" destOrd="0" presId="urn:microsoft.com/office/officeart/2005/8/layout/chevron2"/>
    <dgm:cxn modelId="{42574379-E72B-4783-B27F-0E8988446F19}" type="presOf" srcId="{361F5A0A-3678-4A71-8138-8DC2F6D278CA}" destId="{8F9CFAAB-5257-43A0-91E4-67BB1F63BC06}" srcOrd="0" destOrd="7" presId="urn:microsoft.com/office/officeart/2005/8/layout/chevron2"/>
    <dgm:cxn modelId="{F73B6F84-EF9D-4840-8F02-C4E09E4AAF3A}" srcId="{F4F132C3-E6C0-4E9F-ABC5-C1842634FA3C}" destId="{E0AC110D-CEE4-435E-AAEF-185AC0CF1C07}" srcOrd="2" destOrd="0" parTransId="{A8C75570-DC13-4F14-BE83-B29117A1C31A}" sibTransId="{0FAB86AE-F5D5-41E7-9E13-FD62D1739ACA}"/>
    <dgm:cxn modelId="{95CA1489-A7D1-4985-84C8-D8AC71940466}" type="presOf" srcId="{125BC27A-4C89-4274-A2FC-BC67B139BE81}" destId="{1E33129F-7936-4527-A0BE-A17E40AFA580}" srcOrd="0" destOrd="2" presId="urn:microsoft.com/office/officeart/2005/8/layout/chevron2"/>
    <dgm:cxn modelId="{CAD47190-5B59-4FE4-8055-5F45930EC80E}" type="presOf" srcId="{88080D83-85B2-4E4C-8CF7-AF6E3F6D5053}" destId="{8F9CFAAB-5257-43A0-91E4-67BB1F63BC06}" srcOrd="0" destOrd="1" presId="urn:microsoft.com/office/officeart/2005/8/layout/chevron2"/>
    <dgm:cxn modelId="{64C1B294-36E3-4DEF-8DA3-341084DAE5DD}" srcId="{F4F132C3-E6C0-4E9F-ABC5-C1842634FA3C}" destId="{9A5F3F18-81A3-4E39-9E47-C2638CA6783E}" srcOrd="1" destOrd="0" parTransId="{91923213-8A6C-48BE-A740-BB0CFAF47202}" sibTransId="{C9E344C3-D535-406A-9F10-AFC711F4A263}"/>
    <dgm:cxn modelId="{A261229C-15B4-4768-A7DC-220BBF9E6041}" srcId="{E0AC110D-CEE4-435E-AAEF-185AC0CF1C07}" destId="{0A43D94D-AC42-4AC4-9F54-B779CC782740}" srcOrd="3" destOrd="0" parTransId="{2EC34E91-FB3F-42F3-B1FC-3B2E6264F523}" sibTransId="{D909E8DB-34EB-43D1-BAC9-4B7A6E612C5C}"/>
    <dgm:cxn modelId="{00084AA8-93A0-45A0-B127-41CED50E43D7}" type="presOf" srcId="{36DA938E-0C17-47EB-935F-AE7B1626D173}" destId="{2D5C6863-7604-455B-BAE8-699F2D5F09EE}" srcOrd="0" destOrd="2" presId="urn:microsoft.com/office/officeart/2005/8/layout/chevron2"/>
    <dgm:cxn modelId="{538BA4A9-4FE5-415A-864D-F20DCD667D07}" type="presOf" srcId="{77CB9104-6BA7-443A-AF47-B40B53A6A408}" destId="{2D5C6863-7604-455B-BAE8-699F2D5F09EE}" srcOrd="0" destOrd="1" presId="urn:microsoft.com/office/officeart/2005/8/layout/chevron2"/>
    <dgm:cxn modelId="{48E68DAD-9E5A-4C15-B242-C6B02E4C0012}" srcId="{E0AC110D-CEE4-435E-AAEF-185AC0CF1C07}" destId="{33E8B9E5-E58D-4893-BAC1-FFA68091F918}" srcOrd="5" destOrd="0" parTransId="{FBB0FF45-EE00-4B8C-8E08-6B437053452C}" sibTransId="{3E1E0A2D-0C7C-4E16-8F50-CDF9CDFBD17F}"/>
    <dgm:cxn modelId="{BA7FF2AE-8336-42DA-B8E0-10CF496C10B7}" srcId="{9A5F3F18-81A3-4E39-9E47-C2638CA6783E}" destId="{D2CA0B5D-8588-44B1-8A1C-D1BB5AFA10AB}" srcOrd="6" destOrd="0" parTransId="{D0377274-2EA1-4A4D-9228-27AB07DA4E42}" sibTransId="{E049F992-A1A1-4648-906E-44D54F1F5360}"/>
    <dgm:cxn modelId="{671CBEB0-F236-46E2-B8A2-D307A869EBD4}" srcId="{9A5F3F18-81A3-4E39-9E47-C2638CA6783E}" destId="{361F5A0A-3678-4A71-8138-8DC2F6D278CA}" srcOrd="7" destOrd="0" parTransId="{A6D00F31-A765-4F14-9912-923451247536}" sibTransId="{45704A6D-3D3E-45BE-9442-56DD2407A134}"/>
    <dgm:cxn modelId="{BBEAD4B8-2B01-4D13-BCCB-3C553DA8E606}" type="presOf" srcId="{33E8B9E5-E58D-4893-BAC1-FFA68091F918}" destId="{1E33129F-7936-4527-A0BE-A17E40AFA580}" srcOrd="0" destOrd="5" presId="urn:microsoft.com/office/officeart/2005/8/layout/chevron2"/>
    <dgm:cxn modelId="{0A0D7EBA-14F2-4F5D-8EB3-11D59122262F}" srcId="{9A5F3F18-81A3-4E39-9E47-C2638CA6783E}" destId="{6DBD7648-A32A-454D-960D-4DE065D3275B}" srcOrd="2" destOrd="0" parTransId="{7CC9844F-7470-4D41-A859-13495FB473AD}" sibTransId="{A5F7D671-9E14-4D84-80DE-D4D67BD42C28}"/>
    <dgm:cxn modelId="{31F1AEBC-7BDB-4458-B35E-80055C60CFC9}" type="presOf" srcId="{C8FDA693-936F-4ED7-AAE9-BD154990BD4A}" destId="{8F9CFAAB-5257-43A0-91E4-67BB1F63BC06}" srcOrd="0" destOrd="3" presId="urn:microsoft.com/office/officeart/2005/8/layout/chevron2"/>
    <dgm:cxn modelId="{F9E65FC3-9B4E-4BB4-9CE3-0F2F75466D01}" type="presOf" srcId="{4E947D19-1F29-4813-9C59-7D6B775D9EF5}" destId="{1E33129F-7936-4527-A0BE-A17E40AFA580}" srcOrd="0" destOrd="7" presId="urn:microsoft.com/office/officeart/2005/8/layout/chevron2"/>
    <dgm:cxn modelId="{B44C12C6-34F2-4D4C-8F01-42037EDAE80A}" type="presOf" srcId="{F4F132C3-E6C0-4E9F-ABC5-C1842634FA3C}" destId="{1C1103EC-F533-4623-9F4C-1A3443CDA73B}" srcOrd="0" destOrd="0" presId="urn:microsoft.com/office/officeart/2005/8/layout/chevron2"/>
    <dgm:cxn modelId="{08BD21C7-B438-4BB7-B549-C965765291FE}" srcId="{76D683AC-80F5-43BF-8164-6CFD8E5F2B0C}" destId="{77CB9104-6BA7-443A-AF47-B40B53A6A408}" srcOrd="1" destOrd="0" parTransId="{C7247074-8BA2-4DF3-80D2-3A7A0DBFBC3E}" sibTransId="{6D55F404-4996-4CFD-9F27-C9AD667EB06E}"/>
    <dgm:cxn modelId="{60B490D5-79D2-4B8D-A15D-D0D1550FAFCA}" type="presOf" srcId="{BA8108C4-4D3B-40B2-B40E-9AAA147B6488}" destId="{1E33129F-7936-4527-A0BE-A17E40AFA580}" srcOrd="0" destOrd="1" presId="urn:microsoft.com/office/officeart/2005/8/layout/chevron2"/>
    <dgm:cxn modelId="{86FAC9D5-4722-4D49-93A0-BAA19C38B82E}" type="presOf" srcId="{2B132D1C-448C-4998-8A62-20B882A80415}" destId="{8F9CFAAB-5257-43A0-91E4-67BB1F63BC06}" srcOrd="0" destOrd="5" presId="urn:microsoft.com/office/officeart/2005/8/layout/chevron2"/>
    <dgm:cxn modelId="{D900DED5-A83E-4B25-BE8E-18690D5B4B44}" type="presOf" srcId="{B4135455-C4A3-4B4E-AA47-23170CAD6780}" destId="{1E33129F-7936-4527-A0BE-A17E40AFA580}" srcOrd="0" destOrd="4" presId="urn:microsoft.com/office/officeart/2005/8/layout/chevron2"/>
    <dgm:cxn modelId="{D7CE30E4-7587-4ED0-9A35-48120BDFAD5A}" type="presOf" srcId="{0A43D94D-AC42-4AC4-9F54-B779CC782740}" destId="{1E33129F-7936-4527-A0BE-A17E40AFA580}" srcOrd="0" destOrd="3" presId="urn:microsoft.com/office/officeart/2005/8/layout/chevron2"/>
    <dgm:cxn modelId="{CA7AB4EA-B2FD-4AA2-A2B5-55694BAA893E}" srcId="{E0AC110D-CEE4-435E-AAEF-185AC0CF1C07}" destId="{125BC27A-4C89-4274-A2FC-BC67B139BE81}" srcOrd="2" destOrd="0" parTransId="{E6B0A9CC-9F6B-4646-A9F3-908B27A8122A}" sibTransId="{87D48AA7-5E97-4AF3-B246-5E6B8B2B1073}"/>
    <dgm:cxn modelId="{D3C65EF1-DE29-489C-8306-3CD3233DD33F}" type="presOf" srcId="{E0AC110D-CEE4-435E-AAEF-185AC0CF1C07}" destId="{40BF036E-148D-435E-938A-6CE72084A4E0}" srcOrd="0" destOrd="0" presId="urn:microsoft.com/office/officeart/2005/8/layout/chevron2"/>
    <dgm:cxn modelId="{FFF2DCF9-5A6B-4E97-92B6-9B5DA075DAA0}" srcId="{76D683AC-80F5-43BF-8164-6CFD8E5F2B0C}" destId="{36DA938E-0C17-47EB-935F-AE7B1626D173}" srcOrd="2" destOrd="0" parTransId="{787F8ACB-7488-4BB9-9F7F-06BB34903F9E}" sibTransId="{ACC97F3A-58F7-4244-B21C-4FE3FFEA6C3A}"/>
    <dgm:cxn modelId="{61D442ED-A15E-4E2C-98A4-1C7153EBA714}" type="presParOf" srcId="{1C1103EC-F533-4623-9F4C-1A3443CDA73B}" destId="{6728610B-3708-4516-AF69-C71C16C313C0}" srcOrd="0" destOrd="0" presId="urn:microsoft.com/office/officeart/2005/8/layout/chevron2"/>
    <dgm:cxn modelId="{47847CD6-9517-4457-9A05-2904B7484DAC}" type="presParOf" srcId="{6728610B-3708-4516-AF69-C71C16C313C0}" destId="{04EFA534-BF6D-43BB-8AD6-7F2D4DD907FD}" srcOrd="0" destOrd="0" presId="urn:microsoft.com/office/officeart/2005/8/layout/chevron2"/>
    <dgm:cxn modelId="{9DDC2052-7725-4365-AA1F-99F946ADA670}" type="presParOf" srcId="{6728610B-3708-4516-AF69-C71C16C313C0}" destId="{2D5C6863-7604-455B-BAE8-699F2D5F09EE}" srcOrd="1" destOrd="0" presId="urn:microsoft.com/office/officeart/2005/8/layout/chevron2"/>
    <dgm:cxn modelId="{E9A260C0-A6E6-470D-9FE9-D97A85AF5078}" type="presParOf" srcId="{1C1103EC-F533-4623-9F4C-1A3443CDA73B}" destId="{BE15CB7A-B3E1-4470-B090-9EC341CF850D}" srcOrd="1" destOrd="0" presId="urn:microsoft.com/office/officeart/2005/8/layout/chevron2"/>
    <dgm:cxn modelId="{15B424AD-E699-46D4-8FCE-897448AF17B5}" type="presParOf" srcId="{1C1103EC-F533-4623-9F4C-1A3443CDA73B}" destId="{E5F53992-412C-489D-B197-A5225707BD88}" srcOrd="2" destOrd="0" presId="urn:microsoft.com/office/officeart/2005/8/layout/chevron2"/>
    <dgm:cxn modelId="{4B8A7E47-5644-4C84-8E06-D96A4A4EA478}" type="presParOf" srcId="{E5F53992-412C-489D-B197-A5225707BD88}" destId="{EABD2185-8258-4771-8824-A9863AB7F96B}" srcOrd="0" destOrd="0" presId="urn:microsoft.com/office/officeart/2005/8/layout/chevron2"/>
    <dgm:cxn modelId="{C8B81799-37F2-4A6F-A709-4A74038F7EB6}" type="presParOf" srcId="{E5F53992-412C-489D-B197-A5225707BD88}" destId="{8F9CFAAB-5257-43A0-91E4-67BB1F63BC06}" srcOrd="1" destOrd="0" presId="urn:microsoft.com/office/officeart/2005/8/layout/chevron2"/>
    <dgm:cxn modelId="{51901F4D-63F5-4158-9ACC-698C4BCD966B}" type="presParOf" srcId="{1C1103EC-F533-4623-9F4C-1A3443CDA73B}" destId="{CFB629B7-E924-483B-B136-9C25B6732EC7}" srcOrd="3" destOrd="0" presId="urn:microsoft.com/office/officeart/2005/8/layout/chevron2"/>
    <dgm:cxn modelId="{6413A7EA-F319-4BAA-9905-0EF32FA2D2D2}" type="presParOf" srcId="{1C1103EC-F533-4623-9F4C-1A3443CDA73B}" destId="{415282AD-D8E8-4FBA-AF0D-9208D89B3F8D}" srcOrd="4" destOrd="0" presId="urn:microsoft.com/office/officeart/2005/8/layout/chevron2"/>
    <dgm:cxn modelId="{EBC109FC-D6EA-4C24-AACC-1FC1FF5563AF}" type="presParOf" srcId="{415282AD-D8E8-4FBA-AF0D-9208D89B3F8D}" destId="{40BF036E-148D-435E-938A-6CE72084A4E0}" srcOrd="0" destOrd="0" presId="urn:microsoft.com/office/officeart/2005/8/layout/chevron2"/>
    <dgm:cxn modelId="{577AFAC9-B178-4CF8-A2B5-FC1515C4083A}" type="presParOf" srcId="{415282AD-D8E8-4FBA-AF0D-9208D89B3F8D}" destId="{1E33129F-7936-4527-A0BE-A17E40AFA58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F132C3-E6C0-4E9F-ABC5-C1842634FA3C}"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fi-FI"/>
        </a:p>
      </dgm:t>
    </dgm:pt>
    <dgm:pt modelId="{76D683AC-80F5-43BF-8164-6CFD8E5F2B0C}">
      <dgm:prSet phldrT="[Teksti]"/>
      <dgm:spPr/>
      <dgm:t>
        <a:bodyPr/>
        <a:lstStyle/>
        <a:p>
          <a:r>
            <a:rPr lang="fi-FI" dirty="0"/>
            <a:t>Miksi</a:t>
          </a:r>
        </a:p>
      </dgm:t>
    </dgm:pt>
    <dgm:pt modelId="{2F85072F-CA4F-4B5A-A9C5-2F10D061D26B}" type="parTrans" cxnId="{90966061-C3E2-4321-8E10-EC9851ACFD95}">
      <dgm:prSet/>
      <dgm:spPr/>
      <dgm:t>
        <a:bodyPr/>
        <a:lstStyle/>
        <a:p>
          <a:endParaRPr lang="fi-FI"/>
        </a:p>
      </dgm:t>
    </dgm:pt>
    <dgm:pt modelId="{368C0794-043C-4FFD-9E19-217F7B6678E2}" type="sibTrans" cxnId="{90966061-C3E2-4321-8E10-EC9851ACFD95}">
      <dgm:prSet/>
      <dgm:spPr/>
      <dgm:t>
        <a:bodyPr/>
        <a:lstStyle/>
        <a:p>
          <a:endParaRPr lang="fi-FI"/>
        </a:p>
      </dgm:t>
    </dgm:pt>
    <dgm:pt modelId="{0C7003E1-3595-49F8-8DBB-225E74DAB82D}">
      <dgm:prSet phldrT="[Teksti]" custT="1"/>
      <dgm:spPr/>
      <dgm:t>
        <a:bodyPr/>
        <a:lstStyle/>
        <a:p>
          <a:pPr>
            <a:buNone/>
          </a:pPr>
          <a:r>
            <a:rPr lang="fi-FI" sz="1100" dirty="0"/>
            <a:t>Sadon muodostumiseen vaikuttaa merkittävästi maan kasvukunto. Maan kasvukuntoa voidaan seurata monilla aistinvaraisilla havaintomenetelmillä. Maan kasvukuntoa on hyvä tarkastella lohkokohtaisesti eri puolilta lohkoa, jotta saadaan parempi kuva peltolohkon tilasta. Maanrakenteen arviointi on hyvä tehdä sulan maan aikaan. Maa ei saa olla liian kuivaa tai märkää vaan maa murustuu ja muokkautuu sormien välissä. Hyvä ajankohta tarkasteluun on esimerkiksi sadonkorjuun jälkeen ennen muokkauksia, jolloin juuristo on vielä havaittavissa. </a:t>
          </a:r>
        </a:p>
      </dgm:t>
    </dgm:pt>
    <dgm:pt modelId="{944AB890-E6F9-48F0-A30E-E4BA03D6E330}" type="parTrans" cxnId="{84E6985E-8728-43EB-B94B-21151F0AB3A2}">
      <dgm:prSet/>
      <dgm:spPr/>
      <dgm:t>
        <a:bodyPr/>
        <a:lstStyle/>
        <a:p>
          <a:endParaRPr lang="fi-FI"/>
        </a:p>
      </dgm:t>
    </dgm:pt>
    <dgm:pt modelId="{71A9F934-B069-4F3F-85FE-96325699D104}" type="sibTrans" cxnId="{84E6985E-8728-43EB-B94B-21151F0AB3A2}">
      <dgm:prSet/>
      <dgm:spPr/>
      <dgm:t>
        <a:bodyPr/>
        <a:lstStyle/>
        <a:p>
          <a:endParaRPr lang="fi-FI"/>
        </a:p>
      </dgm:t>
    </dgm:pt>
    <dgm:pt modelId="{9A5F3F18-81A3-4E39-9E47-C2638CA6783E}">
      <dgm:prSet phldrT="[Teksti]"/>
      <dgm:spPr/>
      <dgm:t>
        <a:bodyPr/>
        <a:lstStyle/>
        <a:p>
          <a:r>
            <a:rPr lang="fi-FI" dirty="0"/>
            <a:t>Ajankohta</a:t>
          </a:r>
        </a:p>
      </dgm:t>
    </dgm:pt>
    <dgm:pt modelId="{91923213-8A6C-48BE-A740-BB0CFAF47202}" type="parTrans" cxnId="{64C1B294-36E3-4DEF-8DA3-341084DAE5DD}">
      <dgm:prSet/>
      <dgm:spPr/>
      <dgm:t>
        <a:bodyPr/>
        <a:lstStyle/>
        <a:p>
          <a:endParaRPr lang="fi-FI"/>
        </a:p>
      </dgm:t>
    </dgm:pt>
    <dgm:pt modelId="{C9E344C3-D535-406A-9F10-AFC711F4A263}" type="sibTrans" cxnId="{64C1B294-36E3-4DEF-8DA3-341084DAE5DD}">
      <dgm:prSet/>
      <dgm:spPr/>
      <dgm:t>
        <a:bodyPr/>
        <a:lstStyle/>
        <a:p>
          <a:endParaRPr lang="fi-FI"/>
        </a:p>
      </dgm:t>
    </dgm:pt>
    <dgm:pt modelId="{3E124A2A-DFB8-42A8-8C24-7DC38B5C9C53}">
      <dgm:prSet phldrT="[Teksti]" custT="1"/>
      <dgm:spPr/>
      <dgm:t>
        <a:bodyPr/>
        <a:lstStyle/>
        <a:p>
          <a:r>
            <a:rPr lang="fi-FI" sz="1100" dirty="0"/>
            <a:t>Viljat, kolme viikkoa ennen puintia – puinnin jälkeen</a:t>
          </a:r>
        </a:p>
      </dgm:t>
    </dgm:pt>
    <dgm:pt modelId="{C0F60767-3961-4C38-A0E6-996C14779792}" type="parTrans" cxnId="{3BD44950-A61E-49FF-88AB-6F7EAC1B431B}">
      <dgm:prSet/>
      <dgm:spPr/>
      <dgm:t>
        <a:bodyPr/>
        <a:lstStyle/>
        <a:p>
          <a:endParaRPr lang="fi-FI"/>
        </a:p>
      </dgm:t>
    </dgm:pt>
    <dgm:pt modelId="{CBB22ABD-6672-47F2-813A-49D9B8261294}" type="sibTrans" cxnId="{3BD44950-A61E-49FF-88AB-6F7EAC1B431B}">
      <dgm:prSet/>
      <dgm:spPr/>
      <dgm:t>
        <a:bodyPr/>
        <a:lstStyle/>
        <a:p>
          <a:endParaRPr lang="fi-FI"/>
        </a:p>
      </dgm:t>
    </dgm:pt>
    <dgm:pt modelId="{E0AC110D-CEE4-435E-AAEF-185AC0CF1C07}">
      <dgm:prSet phldrT="[Teksti]"/>
      <dgm:spPr/>
      <dgm:t>
        <a:bodyPr/>
        <a:lstStyle/>
        <a:p>
          <a:r>
            <a:rPr lang="fi-FI" dirty="0"/>
            <a:t>Miten</a:t>
          </a:r>
        </a:p>
      </dgm:t>
    </dgm:pt>
    <dgm:pt modelId="{A8C75570-DC13-4F14-BE83-B29117A1C31A}" type="parTrans" cxnId="{F73B6F84-EF9D-4840-8F02-C4E09E4AAF3A}">
      <dgm:prSet/>
      <dgm:spPr/>
      <dgm:t>
        <a:bodyPr/>
        <a:lstStyle/>
        <a:p>
          <a:endParaRPr lang="fi-FI"/>
        </a:p>
      </dgm:t>
    </dgm:pt>
    <dgm:pt modelId="{0FAB86AE-F5D5-41E7-9E13-FD62D1739ACA}" type="sibTrans" cxnId="{F73B6F84-EF9D-4840-8F02-C4E09E4AAF3A}">
      <dgm:prSet/>
      <dgm:spPr/>
      <dgm:t>
        <a:bodyPr/>
        <a:lstStyle/>
        <a:p>
          <a:endParaRPr lang="fi-FI"/>
        </a:p>
      </dgm:t>
    </dgm:pt>
    <dgm:pt modelId="{BA893471-98C8-41B2-B0EF-72F8CD147DB3}">
      <dgm:prSet phldrT="[Teksti]" custT="1"/>
      <dgm:spPr/>
      <dgm:t>
        <a:bodyPr/>
        <a:lstStyle/>
        <a:p>
          <a:endParaRPr lang="fi-FI" sz="1100" dirty="0"/>
        </a:p>
      </dgm:t>
    </dgm:pt>
    <dgm:pt modelId="{C981928C-1196-4EC2-BA62-5677B8E8A33C}" type="parTrans" cxnId="{A92D2175-23CD-4CF0-8103-7CA215D8CC5B}">
      <dgm:prSet/>
      <dgm:spPr/>
      <dgm:t>
        <a:bodyPr/>
        <a:lstStyle/>
        <a:p>
          <a:endParaRPr lang="fi-FI"/>
        </a:p>
      </dgm:t>
    </dgm:pt>
    <dgm:pt modelId="{4EE1A1C3-1EC7-4F2A-B2E7-1F6117F17E3D}" type="sibTrans" cxnId="{A92D2175-23CD-4CF0-8103-7CA215D8CC5B}">
      <dgm:prSet/>
      <dgm:spPr/>
      <dgm:t>
        <a:bodyPr/>
        <a:lstStyle/>
        <a:p>
          <a:endParaRPr lang="fi-FI"/>
        </a:p>
      </dgm:t>
    </dgm:pt>
    <dgm:pt modelId="{4E947D19-1F29-4813-9C59-7D6B775D9EF5}">
      <dgm:prSet phldrT="[Teksti]" custT="1"/>
      <dgm:spPr/>
      <dgm:t>
        <a:bodyPr/>
        <a:lstStyle/>
        <a:p>
          <a:endParaRPr lang="fi-FI" sz="1100" dirty="0"/>
        </a:p>
      </dgm:t>
    </dgm:pt>
    <dgm:pt modelId="{DA5C6DFD-95A4-4464-B979-937967C08B04}" type="parTrans" cxnId="{F6323936-1DD0-49D9-8754-20384FE2FE95}">
      <dgm:prSet/>
      <dgm:spPr/>
      <dgm:t>
        <a:bodyPr/>
        <a:lstStyle/>
        <a:p>
          <a:endParaRPr lang="fi-FI"/>
        </a:p>
      </dgm:t>
    </dgm:pt>
    <dgm:pt modelId="{9982C4DB-A752-47FC-8E67-2C9DBFA32F37}" type="sibTrans" cxnId="{F6323936-1DD0-49D9-8754-20384FE2FE95}">
      <dgm:prSet/>
      <dgm:spPr/>
      <dgm:t>
        <a:bodyPr/>
        <a:lstStyle/>
        <a:p>
          <a:endParaRPr lang="fi-FI"/>
        </a:p>
      </dgm:t>
    </dgm:pt>
    <dgm:pt modelId="{CC8CB60E-D0B6-4CD3-9A62-291B96EFC7FF}">
      <dgm:prSet custT="1"/>
      <dgm:spPr/>
      <dgm:t>
        <a:bodyPr/>
        <a:lstStyle/>
        <a:p>
          <a:r>
            <a:rPr lang="fi-FI" sz="1100" dirty="0"/>
            <a:t>Peruna, elokuun alussa</a:t>
          </a:r>
        </a:p>
      </dgm:t>
    </dgm:pt>
    <dgm:pt modelId="{135044AA-5A24-4084-B6BE-EEE34952AD07}" type="parTrans" cxnId="{4EBE3552-6B70-4A8C-AEDD-B602D22CD23E}">
      <dgm:prSet/>
      <dgm:spPr/>
      <dgm:t>
        <a:bodyPr/>
        <a:lstStyle/>
        <a:p>
          <a:endParaRPr lang="fi-FI"/>
        </a:p>
      </dgm:t>
    </dgm:pt>
    <dgm:pt modelId="{717E8E9E-DB04-4B54-9FE3-C1ED05A7A733}" type="sibTrans" cxnId="{4EBE3552-6B70-4A8C-AEDD-B602D22CD23E}">
      <dgm:prSet/>
      <dgm:spPr/>
      <dgm:t>
        <a:bodyPr/>
        <a:lstStyle/>
        <a:p>
          <a:endParaRPr lang="fi-FI"/>
        </a:p>
      </dgm:t>
    </dgm:pt>
    <dgm:pt modelId="{F3C55741-EF1D-4F2C-854B-3032DFF88830}">
      <dgm:prSet custT="1"/>
      <dgm:spPr/>
      <dgm:t>
        <a:bodyPr/>
        <a:lstStyle/>
        <a:p>
          <a:r>
            <a:rPr lang="fi-FI" sz="1100" dirty="0"/>
            <a:t>Nurmet, ennen toista sadonkorjuuta</a:t>
          </a:r>
        </a:p>
      </dgm:t>
    </dgm:pt>
    <dgm:pt modelId="{58840739-E3AD-4297-9CDF-E9ED347C1014}" type="parTrans" cxnId="{EEEE1511-6AAF-401F-A24A-05DBB960FBFE}">
      <dgm:prSet/>
      <dgm:spPr/>
      <dgm:t>
        <a:bodyPr/>
        <a:lstStyle/>
        <a:p>
          <a:endParaRPr lang="fi-FI"/>
        </a:p>
      </dgm:t>
    </dgm:pt>
    <dgm:pt modelId="{52E9C629-A662-4008-B7AE-3F36923201F9}" type="sibTrans" cxnId="{EEEE1511-6AAF-401F-A24A-05DBB960FBFE}">
      <dgm:prSet/>
      <dgm:spPr/>
      <dgm:t>
        <a:bodyPr/>
        <a:lstStyle/>
        <a:p>
          <a:endParaRPr lang="fi-FI"/>
        </a:p>
      </dgm:t>
    </dgm:pt>
    <dgm:pt modelId="{0C349128-0BD0-44E8-B466-26D401F9F23F}">
      <dgm:prSet custT="1"/>
      <dgm:spPr/>
      <dgm:t>
        <a:bodyPr/>
        <a:lstStyle/>
        <a:p>
          <a:endParaRPr lang="fi-FI" sz="1100" dirty="0"/>
        </a:p>
      </dgm:t>
    </dgm:pt>
    <dgm:pt modelId="{E3D754E8-341F-4DED-BF09-1E6A6AB985BE}" type="parTrans" cxnId="{C3CCB116-EAC9-47A1-8F03-C65E5C60D310}">
      <dgm:prSet/>
      <dgm:spPr/>
      <dgm:t>
        <a:bodyPr/>
        <a:lstStyle/>
        <a:p>
          <a:endParaRPr lang="fi-FI"/>
        </a:p>
      </dgm:t>
    </dgm:pt>
    <dgm:pt modelId="{5241D43C-98B8-42CA-9614-833EC040777F}" type="sibTrans" cxnId="{C3CCB116-EAC9-47A1-8F03-C65E5C60D310}">
      <dgm:prSet/>
      <dgm:spPr/>
      <dgm:t>
        <a:bodyPr/>
        <a:lstStyle/>
        <a:p>
          <a:endParaRPr lang="fi-FI"/>
        </a:p>
      </dgm:t>
    </dgm:pt>
    <dgm:pt modelId="{C69A1D1A-8EFC-436E-BDD7-711B31CD73AC}">
      <dgm:prSet custT="1"/>
      <dgm:spPr/>
      <dgm:t>
        <a:bodyPr/>
        <a:lstStyle/>
        <a:p>
          <a:r>
            <a:rPr lang="fi-FI" sz="1100" dirty="0"/>
            <a:t>Peltotöiden yhteydessä on hyvä tehdä yleisiä havaintoja peltolohkosta. Pölyääkö maa runsaasti ennen orastumista, onko orastuminen ja kasvusto tasaista, miten poudan- ja märkyydenkestävä lohko on. Näiden yleisienhavaintojen lisäksi maan kasvukuntoa on hyvä havainnoida lapiotestillä. Lapiotestin avulla voidaan arvioida maan eri kerroksia, mururakennetta, pintarakenteen kestävyyttä, juuristoa, multavuutta, lieroja ja kasvintähteitä. Syvemmän maaprofiilin tarkasteluun eli pohjamaan rakenteen arviointia voidaan tehdä 140 cm syvästä maakuopasta. Lapiotestillä tarkastellaan noin 25 cm syvyistä kerrosta, joka on hyvä tapa peltolohkon kunnon säännölliseen seurantaan.</a:t>
          </a:r>
        </a:p>
      </dgm:t>
    </dgm:pt>
    <dgm:pt modelId="{74CABAA7-278C-4C94-983F-BFBBB3440797}" type="parTrans" cxnId="{A2E6DC9A-E59F-4E84-825C-6D800263903C}">
      <dgm:prSet/>
      <dgm:spPr/>
      <dgm:t>
        <a:bodyPr/>
        <a:lstStyle/>
        <a:p>
          <a:endParaRPr lang="fi-FI"/>
        </a:p>
      </dgm:t>
    </dgm:pt>
    <dgm:pt modelId="{C2E72C1E-918D-4FE6-8589-8F83DCC4C319}" type="sibTrans" cxnId="{A2E6DC9A-E59F-4E84-825C-6D800263903C}">
      <dgm:prSet/>
      <dgm:spPr/>
      <dgm:t>
        <a:bodyPr/>
        <a:lstStyle/>
        <a:p>
          <a:endParaRPr lang="fi-FI"/>
        </a:p>
      </dgm:t>
    </dgm:pt>
    <dgm:pt modelId="{B5DA4CC0-ADA0-4A78-9505-638FDCD13F68}">
      <dgm:prSet custT="1"/>
      <dgm:spPr/>
      <dgm:t>
        <a:bodyPr/>
        <a:lstStyle/>
        <a:p>
          <a:r>
            <a:rPr lang="fi-FI" sz="1100" dirty="0"/>
            <a:t>Maankerroksellisuutta voidaan tarkastella lapiollisella maata. On hyvä kiinnittää huomiota, löytyykö lapionäytteestä kerroksellisuutta ja eroja muruisuudessa ja tiiveydessä sekä miltä maan pintakerroksen rakenne vaikuttaa. Pintakerroksen rakenteella on vaikutusta kasvin orastumiseen, veden imeytymiseen ja kaasujen vaihtoon. Mururakenteen arviointiin voi käyttää </a:t>
          </a:r>
          <a:r>
            <a:rPr lang="fi-FI" sz="1100" dirty="0">
              <a:hlinkClick xmlns:r="http://schemas.openxmlformats.org/officeDocument/2006/relationships" r:id="rId1" action="ppaction://hlinksldjump"/>
            </a:rPr>
            <a:t>MARA-korttia</a:t>
          </a:r>
          <a:r>
            <a:rPr lang="fi-FI" sz="1100" dirty="0"/>
            <a:t>. </a:t>
          </a:r>
          <a:r>
            <a:rPr lang="fi-FI" sz="1100" dirty="0">
              <a:sym typeface="Wingdings" panose="05000000000000000000" pitchFamily="2" charset="2"/>
            </a:rPr>
            <a:t> Katso tästä</a:t>
          </a:r>
          <a:endParaRPr lang="fi-FI" sz="1100" dirty="0"/>
        </a:p>
      </dgm:t>
    </dgm:pt>
    <dgm:pt modelId="{7BBE243C-1141-4FF1-9275-49290BF85CDC}" type="parTrans" cxnId="{97FDDDEC-C93C-47F9-A7B2-623AB7999AAA}">
      <dgm:prSet/>
      <dgm:spPr/>
      <dgm:t>
        <a:bodyPr/>
        <a:lstStyle/>
        <a:p>
          <a:endParaRPr lang="fi-FI"/>
        </a:p>
      </dgm:t>
    </dgm:pt>
    <dgm:pt modelId="{2B33C2FB-5F21-40FB-A49F-A61D55E92DC2}" type="sibTrans" cxnId="{97FDDDEC-C93C-47F9-A7B2-623AB7999AAA}">
      <dgm:prSet/>
      <dgm:spPr/>
      <dgm:t>
        <a:bodyPr/>
        <a:lstStyle/>
        <a:p>
          <a:endParaRPr lang="fi-FI"/>
        </a:p>
      </dgm:t>
    </dgm:pt>
    <dgm:pt modelId="{A1F57BC8-DAF9-48E4-924D-D99C7E1FD91E}">
      <dgm:prSet custT="1"/>
      <dgm:spPr/>
      <dgm:t>
        <a:bodyPr/>
        <a:lstStyle/>
        <a:p>
          <a:endParaRPr lang="fi-FI" sz="1100" dirty="0"/>
        </a:p>
      </dgm:t>
    </dgm:pt>
    <dgm:pt modelId="{4DBC81BE-9C05-476F-B5C8-A1A826049D58}" type="parTrans" cxnId="{0B2EA86C-9D18-4472-84E7-79114472039A}">
      <dgm:prSet/>
      <dgm:spPr/>
      <dgm:t>
        <a:bodyPr/>
        <a:lstStyle/>
        <a:p>
          <a:endParaRPr lang="fi-FI"/>
        </a:p>
      </dgm:t>
    </dgm:pt>
    <dgm:pt modelId="{D2888BC9-2332-4BFB-A40E-4D98B87E10A2}" type="sibTrans" cxnId="{0B2EA86C-9D18-4472-84E7-79114472039A}">
      <dgm:prSet/>
      <dgm:spPr/>
      <dgm:t>
        <a:bodyPr/>
        <a:lstStyle/>
        <a:p>
          <a:endParaRPr lang="fi-FI"/>
        </a:p>
      </dgm:t>
    </dgm:pt>
    <dgm:pt modelId="{947FFB2F-BDFB-4FCC-B8AE-F7D6DA135331}">
      <dgm:prSet custT="1"/>
      <dgm:spPr/>
      <dgm:t>
        <a:bodyPr/>
        <a:lstStyle/>
        <a:p>
          <a:r>
            <a:rPr lang="fi-FI" sz="1100" dirty="0"/>
            <a:t>Maan mururakenteen kestävyydestä kertoo myös veden imeytymisen havainnointi. Yksinkertainen havainnointi menetelmä on kaataa 0,5 litraa vettä pellon pintaan ja seurata kuinka kauan imeytyminen kestää. Liettyneessä maassa veden imeytyminen on hidasta. Juurten kasvutapaa, kuten tiheyttä, haarautumista, mutkaisuutta, paksuuntumista pituutta voi havainnoida kuopasta sekä lapionäytteestä. Mutkitteleva ja vaakasuora juuren kasvutapa kertoo liian tiiviistä maasta. Typensitojakasvien juurinystyrät kertovat hyvästä maan kasvukunnosta. Pieneliöiden aktiivisuutta ja maanrakennetta voidaan arvioida myös kasvitähteiden eli eloperäisen aineksen hajoamisella. Mitä nopeammin kasvintähteet lahoavat, sitä parempi maanrakenne ja aktiivisempi pieneliö toiminta lohkolla on. Maan hyvästä kasvukunnosta pitää myös lierot. Lierot ovat herkkiä tiivistymiselle ja liialliselle muokkaukselle. Maan lämpötilaa on hyvä mitata lapiotestin yhteydessä maan eri syvyyksistä. </a:t>
          </a:r>
        </a:p>
      </dgm:t>
    </dgm:pt>
    <dgm:pt modelId="{34253D16-9CBB-4604-A422-29AB447ABBA6}" type="parTrans" cxnId="{91688DCB-C1D0-4CBF-AE29-627C2C15C819}">
      <dgm:prSet/>
      <dgm:spPr/>
      <dgm:t>
        <a:bodyPr/>
        <a:lstStyle/>
        <a:p>
          <a:endParaRPr lang="fi-FI"/>
        </a:p>
      </dgm:t>
    </dgm:pt>
    <dgm:pt modelId="{19495A36-4893-4879-872D-683C2EC07624}" type="sibTrans" cxnId="{91688DCB-C1D0-4CBF-AE29-627C2C15C819}">
      <dgm:prSet/>
      <dgm:spPr/>
      <dgm:t>
        <a:bodyPr/>
        <a:lstStyle/>
        <a:p>
          <a:endParaRPr lang="fi-FI"/>
        </a:p>
      </dgm:t>
    </dgm:pt>
    <dgm:pt modelId="{1C1103EC-F533-4623-9F4C-1A3443CDA73B}" type="pres">
      <dgm:prSet presAssocID="{F4F132C3-E6C0-4E9F-ABC5-C1842634FA3C}" presName="linearFlow" presStyleCnt="0">
        <dgm:presLayoutVars>
          <dgm:dir/>
          <dgm:animLvl val="lvl"/>
          <dgm:resizeHandles val="exact"/>
        </dgm:presLayoutVars>
      </dgm:prSet>
      <dgm:spPr/>
    </dgm:pt>
    <dgm:pt modelId="{6728610B-3708-4516-AF69-C71C16C313C0}" type="pres">
      <dgm:prSet presAssocID="{76D683AC-80F5-43BF-8164-6CFD8E5F2B0C}" presName="composite" presStyleCnt="0"/>
      <dgm:spPr/>
    </dgm:pt>
    <dgm:pt modelId="{04EFA534-BF6D-43BB-8AD6-7F2D4DD907FD}" type="pres">
      <dgm:prSet presAssocID="{76D683AC-80F5-43BF-8164-6CFD8E5F2B0C}" presName="parentText" presStyleLbl="alignNode1" presStyleIdx="0" presStyleCnt="3">
        <dgm:presLayoutVars>
          <dgm:chMax val="1"/>
          <dgm:bulletEnabled val="1"/>
        </dgm:presLayoutVars>
      </dgm:prSet>
      <dgm:spPr/>
    </dgm:pt>
    <dgm:pt modelId="{2D5C6863-7604-455B-BAE8-699F2D5F09EE}" type="pres">
      <dgm:prSet presAssocID="{76D683AC-80F5-43BF-8164-6CFD8E5F2B0C}" presName="descendantText" presStyleLbl="alignAcc1" presStyleIdx="0" presStyleCnt="3" custScaleX="92557" custScaleY="102478" custLinFactNeighborX="-1933" custLinFactNeighborY="16941">
        <dgm:presLayoutVars>
          <dgm:bulletEnabled val="1"/>
        </dgm:presLayoutVars>
      </dgm:prSet>
      <dgm:spPr/>
    </dgm:pt>
    <dgm:pt modelId="{BE15CB7A-B3E1-4470-B090-9EC341CF850D}" type="pres">
      <dgm:prSet presAssocID="{368C0794-043C-4FFD-9E19-217F7B6678E2}" presName="sp" presStyleCnt="0"/>
      <dgm:spPr/>
    </dgm:pt>
    <dgm:pt modelId="{E5F53992-412C-489D-B197-A5225707BD88}" type="pres">
      <dgm:prSet presAssocID="{9A5F3F18-81A3-4E39-9E47-C2638CA6783E}" presName="composite" presStyleCnt="0"/>
      <dgm:spPr/>
    </dgm:pt>
    <dgm:pt modelId="{EABD2185-8258-4771-8824-A9863AB7F96B}" type="pres">
      <dgm:prSet presAssocID="{9A5F3F18-81A3-4E39-9E47-C2638CA6783E}" presName="parentText" presStyleLbl="alignNode1" presStyleIdx="1" presStyleCnt="3">
        <dgm:presLayoutVars>
          <dgm:chMax val="1"/>
          <dgm:bulletEnabled val="1"/>
        </dgm:presLayoutVars>
      </dgm:prSet>
      <dgm:spPr/>
    </dgm:pt>
    <dgm:pt modelId="{8F9CFAAB-5257-43A0-91E4-67BB1F63BC06}" type="pres">
      <dgm:prSet presAssocID="{9A5F3F18-81A3-4E39-9E47-C2638CA6783E}" presName="descendantText" presStyleLbl="alignAcc1" presStyleIdx="1" presStyleCnt="3" custScaleX="93163" custScaleY="85691" custLinFactNeighborX="-1598" custLinFactNeighborY="2945">
        <dgm:presLayoutVars>
          <dgm:bulletEnabled val="1"/>
        </dgm:presLayoutVars>
      </dgm:prSet>
      <dgm:spPr/>
    </dgm:pt>
    <dgm:pt modelId="{CFB629B7-E924-483B-B136-9C25B6732EC7}" type="pres">
      <dgm:prSet presAssocID="{C9E344C3-D535-406A-9F10-AFC711F4A263}" presName="sp" presStyleCnt="0"/>
      <dgm:spPr/>
    </dgm:pt>
    <dgm:pt modelId="{415282AD-D8E8-4FBA-AF0D-9208D89B3F8D}" type="pres">
      <dgm:prSet presAssocID="{E0AC110D-CEE4-435E-AAEF-185AC0CF1C07}" presName="composite" presStyleCnt="0"/>
      <dgm:spPr/>
    </dgm:pt>
    <dgm:pt modelId="{40BF036E-148D-435E-938A-6CE72084A4E0}" type="pres">
      <dgm:prSet presAssocID="{E0AC110D-CEE4-435E-AAEF-185AC0CF1C07}" presName="parentText" presStyleLbl="alignNode1" presStyleIdx="2" presStyleCnt="3">
        <dgm:presLayoutVars>
          <dgm:chMax val="1"/>
          <dgm:bulletEnabled val="1"/>
        </dgm:presLayoutVars>
      </dgm:prSet>
      <dgm:spPr/>
    </dgm:pt>
    <dgm:pt modelId="{1E33129F-7936-4527-A0BE-A17E40AFA580}" type="pres">
      <dgm:prSet presAssocID="{E0AC110D-CEE4-435E-AAEF-185AC0CF1C07}" presName="descendantText" presStyleLbl="alignAcc1" presStyleIdx="2" presStyleCnt="3" custScaleX="96330" custScaleY="249608" custLinFactNeighborX="195" custLinFactNeighborY="406">
        <dgm:presLayoutVars>
          <dgm:bulletEnabled val="1"/>
        </dgm:presLayoutVars>
      </dgm:prSet>
      <dgm:spPr/>
    </dgm:pt>
  </dgm:ptLst>
  <dgm:cxnLst>
    <dgm:cxn modelId="{ECD10606-3C13-4316-A4A1-111CB957A276}" type="presOf" srcId="{3E124A2A-DFB8-42A8-8C24-7DC38B5C9C53}" destId="{8F9CFAAB-5257-43A0-91E4-67BB1F63BC06}" srcOrd="0" destOrd="0" presId="urn:microsoft.com/office/officeart/2005/8/layout/chevron2"/>
    <dgm:cxn modelId="{7A56660C-B7F6-480F-8262-784B99819777}" type="presOf" srcId="{76D683AC-80F5-43BF-8164-6CFD8E5F2B0C}" destId="{04EFA534-BF6D-43BB-8AD6-7F2D4DD907FD}" srcOrd="0" destOrd="0" presId="urn:microsoft.com/office/officeart/2005/8/layout/chevron2"/>
    <dgm:cxn modelId="{EEEE1511-6AAF-401F-A24A-05DBB960FBFE}" srcId="{9A5F3F18-81A3-4E39-9E47-C2638CA6783E}" destId="{F3C55741-EF1D-4F2C-854B-3032DFF88830}" srcOrd="2" destOrd="0" parTransId="{58840739-E3AD-4297-9CDF-E9ED347C1014}" sibTransId="{52E9C629-A662-4008-B7AE-3F36923201F9}"/>
    <dgm:cxn modelId="{C3CCB116-EAC9-47A1-8F03-C65E5C60D310}" srcId="{9A5F3F18-81A3-4E39-9E47-C2638CA6783E}" destId="{0C349128-0BD0-44E8-B466-26D401F9F23F}" srcOrd="3" destOrd="0" parTransId="{E3D754E8-341F-4DED-BF09-1E6A6AB985BE}" sibTransId="{5241D43C-98B8-42CA-9614-833EC040777F}"/>
    <dgm:cxn modelId="{F6323936-1DD0-49D9-8754-20384FE2FE95}" srcId="{E0AC110D-CEE4-435E-AAEF-185AC0CF1C07}" destId="{4E947D19-1F29-4813-9C59-7D6B775D9EF5}" srcOrd="5" destOrd="0" parTransId="{DA5C6DFD-95A4-4464-B979-937967C08B04}" sibTransId="{9982C4DB-A752-47FC-8E67-2C9DBFA32F37}"/>
    <dgm:cxn modelId="{6ACBE139-35E1-4FF5-A28A-2C39ADD0BD58}" type="presOf" srcId="{947FFB2F-BDFB-4FCC-B8AE-F7D6DA135331}" destId="{1E33129F-7936-4527-A0BE-A17E40AFA580}" srcOrd="0" destOrd="3" presId="urn:microsoft.com/office/officeart/2005/8/layout/chevron2"/>
    <dgm:cxn modelId="{0F21513F-AA19-4D3C-8DB4-09397BC03173}" type="presOf" srcId="{BA893471-98C8-41B2-B0EF-72F8CD147DB3}" destId="{1E33129F-7936-4527-A0BE-A17E40AFA580}" srcOrd="0" destOrd="0" presId="urn:microsoft.com/office/officeart/2005/8/layout/chevron2"/>
    <dgm:cxn modelId="{84E6985E-8728-43EB-B94B-21151F0AB3A2}" srcId="{76D683AC-80F5-43BF-8164-6CFD8E5F2B0C}" destId="{0C7003E1-3595-49F8-8DBB-225E74DAB82D}" srcOrd="0" destOrd="0" parTransId="{944AB890-E6F9-48F0-A30E-E4BA03D6E330}" sibTransId="{71A9F934-B069-4F3F-85FE-96325699D104}"/>
    <dgm:cxn modelId="{90966061-C3E2-4321-8E10-EC9851ACFD95}" srcId="{F4F132C3-E6C0-4E9F-ABC5-C1842634FA3C}" destId="{76D683AC-80F5-43BF-8164-6CFD8E5F2B0C}" srcOrd="0" destOrd="0" parTransId="{2F85072F-CA4F-4B5A-A9C5-2F10D061D26B}" sibTransId="{368C0794-043C-4FFD-9E19-217F7B6678E2}"/>
    <dgm:cxn modelId="{03E0D063-303C-4739-97D2-DC7280A7D4B6}" type="presOf" srcId="{0C7003E1-3595-49F8-8DBB-225E74DAB82D}" destId="{2D5C6863-7604-455B-BAE8-699F2D5F09EE}" srcOrd="0" destOrd="0" presId="urn:microsoft.com/office/officeart/2005/8/layout/chevron2"/>
    <dgm:cxn modelId="{0B2EA86C-9D18-4472-84E7-79114472039A}" srcId="{E0AC110D-CEE4-435E-AAEF-185AC0CF1C07}" destId="{A1F57BC8-DAF9-48E4-924D-D99C7E1FD91E}" srcOrd="4" destOrd="0" parTransId="{4DBC81BE-9C05-476F-B5C8-A1A826049D58}" sibTransId="{D2888BC9-2332-4BFB-A40E-4D98B87E10A2}"/>
    <dgm:cxn modelId="{3BD44950-A61E-49FF-88AB-6F7EAC1B431B}" srcId="{9A5F3F18-81A3-4E39-9E47-C2638CA6783E}" destId="{3E124A2A-DFB8-42A8-8C24-7DC38B5C9C53}" srcOrd="0" destOrd="0" parTransId="{C0F60767-3961-4C38-A0E6-996C14779792}" sibTransId="{CBB22ABD-6672-47F2-813A-49D9B8261294}"/>
    <dgm:cxn modelId="{4EBE3552-6B70-4A8C-AEDD-B602D22CD23E}" srcId="{9A5F3F18-81A3-4E39-9E47-C2638CA6783E}" destId="{CC8CB60E-D0B6-4CD3-9A62-291B96EFC7FF}" srcOrd="1" destOrd="0" parTransId="{135044AA-5A24-4084-B6BE-EEE34952AD07}" sibTransId="{717E8E9E-DB04-4B54-9FE3-C1ED05A7A733}"/>
    <dgm:cxn modelId="{F26A7452-6FB0-46D8-93C4-055C04813EBB}" type="presOf" srcId="{A1F57BC8-DAF9-48E4-924D-D99C7E1FD91E}" destId="{1E33129F-7936-4527-A0BE-A17E40AFA580}" srcOrd="0" destOrd="4" presId="urn:microsoft.com/office/officeart/2005/8/layout/chevron2"/>
    <dgm:cxn modelId="{A92D2175-23CD-4CF0-8103-7CA215D8CC5B}" srcId="{E0AC110D-CEE4-435E-AAEF-185AC0CF1C07}" destId="{BA893471-98C8-41B2-B0EF-72F8CD147DB3}" srcOrd="0" destOrd="0" parTransId="{C981928C-1196-4EC2-BA62-5677B8E8A33C}" sibTransId="{4EE1A1C3-1EC7-4F2A-B2E7-1F6117F17E3D}"/>
    <dgm:cxn modelId="{CCE4BC75-7BB3-4D1A-8C68-A6A6A81F4E81}" type="presOf" srcId="{9A5F3F18-81A3-4E39-9E47-C2638CA6783E}" destId="{EABD2185-8258-4771-8824-A9863AB7F96B}" srcOrd="0" destOrd="0" presId="urn:microsoft.com/office/officeart/2005/8/layout/chevron2"/>
    <dgm:cxn modelId="{3BB9D575-DCE8-49B4-858B-563ED87EBBC3}" type="presOf" srcId="{CC8CB60E-D0B6-4CD3-9A62-291B96EFC7FF}" destId="{8F9CFAAB-5257-43A0-91E4-67BB1F63BC06}" srcOrd="0" destOrd="1" presId="urn:microsoft.com/office/officeart/2005/8/layout/chevron2"/>
    <dgm:cxn modelId="{F73B6F84-EF9D-4840-8F02-C4E09E4AAF3A}" srcId="{F4F132C3-E6C0-4E9F-ABC5-C1842634FA3C}" destId="{E0AC110D-CEE4-435E-AAEF-185AC0CF1C07}" srcOrd="2" destOrd="0" parTransId="{A8C75570-DC13-4F14-BE83-B29117A1C31A}" sibTransId="{0FAB86AE-F5D5-41E7-9E13-FD62D1739ACA}"/>
    <dgm:cxn modelId="{A6D6938C-FE17-4A23-93C3-E39A54A3197D}" type="presOf" srcId="{C69A1D1A-8EFC-436E-BDD7-711B31CD73AC}" destId="{1E33129F-7936-4527-A0BE-A17E40AFA580}" srcOrd="0" destOrd="1" presId="urn:microsoft.com/office/officeart/2005/8/layout/chevron2"/>
    <dgm:cxn modelId="{64C1B294-36E3-4DEF-8DA3-341084DAE5DD}" srcId="{F4F132C3-E6C0-4E9F-ABC5-C1842634FA3C}" destId="{9A5F3F18-81A3-4E39-9E47-C2638CA6783E}" srcOrd="1" destOrd="0" parTransId="{91923213-8A6C-48BE-A740-BB0CFAF47202}" sibTransId="{C9E344C3-D535-406A-9F10-AFC711F4A263}"/>
    <dgm:cxn modelId="{A2E6DC9A-E59F-4E84-825C-6D800263903C}" srcId="{E0AC110D-CEE4-435E-AAEF-185AC0CF1C07}" destId="{C69A1D1A-8EFC-436E-BDD7-711B31CD73AC}" srcOrd="1" destOrd="0" parTransId="{74CABAA7-278C-4C94-983F-BFBBB3440797}" sibTransId="{C2E72C1E-918D-4FE6-8589-8F83DCC4C319}"/>
    <dgm:cxn modelId="{647C4EB6-EDD1-4B95-9BDE-B4CDB9625B4A}" type="presOf" srcId="{0C349128-0BD0-44E8-B466-26D401F9F23F}" destId="{8F9CFAAB-5257-43A0-91E4-67BB1F63BC06}" srcOrd="0" destOrd="3" presId="urn:microsoft.com/office/officeart/2005/8/layout/chevron2"/>
    <dgm:cxn modelId="{AA2CB1B8-F7CC-4857-8138-12DAB4BE6F41}" type="presOf" srcId="{F3C55741-EF1D-4F2C-854B-3032DFF88830}" destId="{8F9CFAAB-5257-43A0-91E4-67BB1F63BC06}" srcOrd="0" destOrd="2" presId="urn:microsoft.com/office/officeart/2005/8/layout/chevron2"/>
    <dgm:cxn modelId="{F9E65FC3-9B4E-4BB4-9CE3-0F2F75466D01}" type="presOf" srcId="{4E947D19-1F29-4813-9C59-7D6B775D9EF5}" destId="{1E33129F-7936-4527-A0BE-A17E40AFA580}" srcOrd="0" destOrd="5" presId="urn:microsoft.com/office/officeart/2005/8/layout/chevron2"/>
    <dgm:cxn modelId="{B44C12C6-34F2-4D4C-8F01-42037EDAE80A}" type="presOf" srcId="{F4F132C3-E6C0-4E9F-ABC5-C1842634FA3C}" destId="{1C1103EC-F533-4623-9F4C-1A3443CDA73B}" srcOrd="0" destOrd="0" presId="urn:microsoft.com/office/officeart/2005/8/layout/chevron2"/>
    <dgm:cxn modelId="{91688DCB-C1D0-4CBF-AE29-627C2C15C819}" srcId="{E0AC110D-CEE4-435E-AAEF-185AC0CF1C07}" destId="{947FFB2F-BDFB-4FCC-B8AE-F7D6DA135331}" srcOrd="3" destOrd="0" parTransId="{34253D16-9CBB-4604-A422-29AB447ABBA6}" sibTransId="{19495A36-4893-4879-872D-683C2EC07624}"/>
    <dgm:cxn modelId="{4EADE5E0-DBF3-4509-A5B7-E38E66E3FFB3}" type="presOf" srcId="{B5DA4CC0-ADA0-4A78-9505-638FDCD13F68}" destId="{1E33129F-7936-4527-A0BE-A17E40AFA580}" srcOrd="0" destOrd="2" presId="urn:microsoft.com/office/officeart/2005/8/layout/chevron2"/>
    <dgm:cxn modelId="{97FDDDEC-C93C-47F9-A7B2-623AB7999AAA}" srcId="{E0AC110D-CEE4-435E-AAEF-185AC0CF1C07}" destId="{B5DA4CC0-ADA0-4A78-9505-638FDCD13F68}" srcOrd="2" destOrd="0" parTransId="{7BBE243C-1141-4FF1-9275-49290BF85CDC}" sibTransId="{2B33C2FB-5F21-40FB-A49F-A61D55E92DC2}"/>
    <dgm:cxn modelId="{D3C65EF1-DE29-489C-8306-3CD3233DD33F}" type="presOf" srcId="{E0AC110D-CEE4-435E-AAEF-185AC0CF1C07}" destId="{40BF036E-148D-435E-938A-6CE72084A4E0}" srcOrd="0" destOrd="0" presId="urn:microsoft.com/office/officeart/2005/8/layout/chevron2"/>
    <dgm:cxn modelId="{61D442ED-A15E-4E2C-98A4-1C7153EBA714}" type="presParOf" srcId="{1C1103EC-F533-4623-9F4C-1A3443CDA73B}" destId="{6728610B-3708-4516-AF69-C71C16C313C0}" srcOrd="0" destOrd="0" presId="urn:microsoft.com/office/officeart/2005/8/layout/chevron2"/>
    <dgm:cxn modelId="{47847CD6-9517-4457-9A05-2904B7484DAC}" type="presParOf" srcId="{6728610B-3708-4516-AF69-C71C16C313C0}" destId="{04EFA534-BF6D-43BB-8AD6-7F2D4DD907FD}" srcOrd="0" destOrd="0" presId="urn:microsoft.com/office/officeart/2005/8/layout/chevron2"/>
    <dgm:cxn modelId="{9DDC2052-7725-4365-AA1F-99F946ADA670}" type="presParOf" srcId="{6728610B-3708-4516-AF69-C71C16C313C0}" destId="{2D5C6863-7604-455B-BAE8-699F2D5F09EE}" srcOrd="1" destOrd="0" presId="urn:microsoft.com/office/officeart/2005/8/layout/chevron2"/>
    <dgm:cxn modelId="{E9A260C0-A6E6-470D-9FE9-D97A85AF5078}" type="presParOf" srcId="{1C1103EC-F533-4623-9F4C-1A3443CDA73B}" destId="{BE15CB7A-B3E1-4470-B090-9EC341CF850D}" srcOrd="1" destOrd="0" presId="urn:microsoft.com/office/officeart/2005/8/layout/chevron2"/>
    <dgm:cxn modelId="{15B424AD-E699-46D4-8FCE-897448AF17B5}" type="presParOf" srcId="{1C1103EC-F533-4623-9F4C-1A3443CDA73B}" destId="{E5F53992-412C-489D-B197-A5225707BD88}" srcOrd="2" destOrd="0" presId="urn:microsoft.com/office/officeart/2005/8/layout/chevron2"/>
    <dgm:cxn modelId="{4B8A7E47-5644-4C84-8E06-D96A4A4EA478}" type="presParOf" srcId="{E5F53992-412C-489D-B197-A5225707BD88}" destId="{EABD2185-8258-4771-8824-A9863AB7F96B}" srcOrd="0" destOrd="0" presId="urn:microsoft.com/office/officeart/2005/8/layout/chevron2"/>
    <dgm:cxn modelId="{C8B81799-37F2-4A6F-A709-4A74038F7EB6}" type="presParOf" srcId="{E5F53992-412C-489D-B197-A5225707BD88}" destId="{8F9CFAAB-5257-43A0-91E4-67BB1F63BC06}" srcOrd="1" destOrd="0" presId="urn:microsoft.com/office/officeart/2005/8/layout/chevron2"/>
    <dgm:cxn modelId="{51901F4D-63F5-4158-9ACC-698C4BCD966B}" type="presParOf" srcId="{1C1103EC-F533-4623-9F4C-1A3443CDA73B}" destId="{CFB629B7-E924-483B-B136-9C25B6732EC7}" srcOrd="3" destOrd="0" presId="urn:microsoft.com/office/officeart/2005/8/layout/chevron2"/>
    <dgm:cxn modelId="{6413A7EA-F319-4BAA-9905-0EF32FA2D2D2}" type="presParOf" srcId="{1C1103EC-F533-4623-9F4C-1A3443CDA73B}" destId="{415282AD-D8E8-4FBA-AF0D-9208D89B3F8D}" srcOrd="4" destOrd="0" presId="urn:microsoft.com/office/officeart/2005/8/layout/chevron2"/>
    <dgm:cxn modelId="{EBC109FC-D6EA-4C24-AACC-1FC1FF5563AF}" type="presParOf" srcId="{415282AD-D8E8-4FBA-AF0D-9208D89B3F8D}" destId="{40BF036E-148D-435E-938A-6CE72084A4E0}" srcOrd="0" destOrd="0" presId="urn:microsoft.com/office/officeart/2005/8/layout/chevron2"/>
    <dgm:cxn modelId="{577AFAC9-B178-4CF8-A2B5-FC1515C4083A}" type="presParOf" srcId="{415282AD-D8E8-4FBA-AF0D-9208D89B3F8D}" destId="{1E33129F-7936-4527-A0BE-A17E40AFA58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FA534-BF6D-43BB-8AD6-7F2D4DD907FD}">
      <dsp:nvSpPr>
        <dsp:cNvPr id="0" name=""/>
        <dsp:cNvSpPr/>
      </dsp:nvSpPr>
      <dsp:spPr>
        <a:xfrm rot="5400000">
          <a:off x="-266043" y="286789"/>
          <a:ext cx="1773620" cy="1241534"/>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i-FI" sz="1900" kern="1200" dirty="0"/>
            <a:t>Mittaa</a:t>
          </a:r>
        </a:p>
      </dsp:txBody>
      <dsp:txXfrm rot="-5400000">
        <a:off x="0" y="641513"/>
        <a:ext cx="1241534" cy="532086"/>
      </dsp:txXfrm>
    </dsp:sp>
    <dsp:sp modelId="{2D5C6863-7604-455B-BAE8-699F2D5F09EE}">
      <dsp:nvSpPr>
        <dsp:cNvPr id="0" name=""/>
        <dsp:cNvSpPr/>
      </dsp:nvSpPr>
      <dsp:spPr>
        <a:xfrm rot="5400000">
          <a:off x="4087956" y="-2511406"/>
          <a:ext cx="927389" cy="660777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Tulokset - panokset</a:t>
          </a:r>
        </a:p>
        <a:p>
          <a:pPr marL="57150" lvl="1" indent="-57150" algn="l" defTabSz="488950">
            <a:lnSpc>
              <a:spcPct val="90000"/>
            </a:lnSpc>
            <a:spcBef>
              <a:spcPct val="0"/>
            </a:spcBef>
            <a:spcAft>
              <a:spcPct val="15000"/>
            </a:spcAft>
            <a:buChar char="•"/>
          </a:pPr>
          <a:r>
            <a:rPr lang="fi-FI" sz="1100" kern="1200" dirty="0"/>
            <a:t>Käydään läpi ensi vuotta suunnitellen</a:t>
          </a:r>
        </a:p>
        <a:p>
          <a:pPr marL="57150" lvl="1" indent="-57150" algn="l" defTabSz="488950">
            <a:lnSpc>
              <a:spcPct val="90000"/>
            </a:lnSpc>
            <a:spcBef>
              <a:spcPct val="0"/>
            </a:spcBef>
            <a:spcAft>
              <a:spcPct val="15000"/>
            </a:spcAft>
            <a:buChar char="•"/>
          </a:pPr>
          <a:r>
            <a:rPr lang="fi-FI" sz="1100" kern="1200" dirty="0"/>
            <a:t>Pellon kasvukunto: vesitalous, viljavuudet, rikkapaine, lohkojen sijainti, viljelytekniikat, pinnan muodot, lohkojen mallit/koot, tiivistymät, viljelykierto, kasvitaudit</a:t>
          </a:r>
        </a:p>
      </dsp:txBody>
      <dsp:txXfrm rot="-5400000">
        <a:off x="1247766" y="374055"/>
        <a:ext cx="6562499" cy="836847"/>
      </dsp:txXfrm>
    </dsp:sp>
    <dsp:sp modelId="{EABD2185-8258-4771-8824-A9863AB7F96B}">
      <dsp:nvSpPr>
        <dsp:cNvPr id="0" name=""/>
        <dsp:cNvSpPr/>
      </dsp:nvSpPr>
      <dsp:spPr>
        <a:xfrm rot="5400000">
          <a:off x="-266043" y="2037411"/>
          <a:ext cx="1773620" cy="1241534"/>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i-FI" sz="1900" kern="1200" dirty="0"/>
            <a:t>Analysoi</a:t>
          </a:r>
        </a:p>
      </dsp:txBody>
      <dsp:txXfrm rot="-5400000">
        <a:off x="0" y="2392135"/>
        <a:ext cx="1241534" cy="532086"/>
      </dsp:txXfrm>
    </dsp:sp>
    <dsp:sp modelId="{8F9CFAAB-5257-43A0-91E4-67BB1F63BC06}">
      <dsp:nvSpPr>
        <dsp:cNvPr id="0" name=""/>
        <dsp:cNvSpPr/>
      </dsp:nvSpPr>
      <dsp:spPr>
        <a:xfrm rot="5400000">
          <a:off x="3956002" y="-1095437"/>
          <a:ext cx="1457529" cy="688646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Kauden kasvilajit/lajikkeet -&gt; satotasot, laatu (onnistumiset/epäonnistumiset)</a:t>
          </a:r>
        </a:p>
        <a:p>
          <a:pPr marL="57150" lvl="1" indent="-57150" algn="l" defTabSz="488950">
            <a:lnSpc>
              <a:spcPct val="90000"/>
            </a:lnSpc>
            <a:spcBef>
              <a:spcPct val="0"/>
            </a:spcBef>
            <a:spcAft>
              <a:spcPct val="15000"/>
            </a:spcAft>
            <a:buChar char="•"/>
          </a:pPr>
          <a:r>
            <a:rPr lang="fi-FI" sz="1100" kern="1200" dirty="0"/>
            <a:t>Lannoitus -&gt; riittävä/täydennettävä</a:t>
          </a:r>
        </a:p>
        <a:p>
          <a:pPr marL="57150" lvl="1" indent="-57150" algn="l" defTabSz="488950">
            <a:lnSpc>
              <a:spcPct val="90000"/>
            </a:lnSpc>
            <a:spcBef>
              <a:spcPct val="0"/>
            </a:spcBef>
            <a:spcAft>
              <a:spcPct val="15000"/>
            </a:spcAft>
            <a:buChar char="•"/>
          </a:pPr>
          <a:r>
            <a:rPr lang="fi-FI" sz="1100" kern="1200" dirty="0"/>
            <a:t>Ali-/ylimäärä peltoalassa</a:t>
          </a:r>
        </a:p>
        <a:p>
          <a:pPr marL="57150" lvl="1" indent="-57150" algn="l" defTabSz="488950">
            <a:lnSpc>
              <a:spcPct val="90000"/>
            </a:lnSpc>
            <a:spcBef>
              <a:spcPct val="0"/>
            </a:spcBef>
            <a:spcAft>
              <a:spcPct val="15000"/>
            </a:spcAft>
            <a:buChar char="•"/>
          </a:pPr>
          <a:r>
            <a:rPr lang="fi-FI" sz="1100" kern="1200" dirty="0"/>
            <a:t>Tuotantokustannuslaskelmat</a:t>
          </a:r>
        </a:p>
        <a:p>
          <a:pPr marL="57150" lvl="1" indent="-57150" algn="l" defTabSz="488950">
            <a:lnSpc>
              <a:spcPct val="90000"/>
            </a:lnSpc>
            <a:spcBef>
              <a:spcPct val="0"/>
            </a:spcBef>
            <a:spcAft>
              <a:spcPct val="15000"/>
            </a:spcAft>
            <a:buChar char="•"/>
          </a:pPr>
          <a:r>
            <a:rPr lang="fi-FI" sz="1100" kern="1200" dirty="0"/>
            <a:t>Rehuanalyysit -&gt; ali-/ylilaatu (kotieläinten asiantuntijan konsultointi)</a:t>
          </a:r>
        </a:p>
        <a:p>
          <a:pPr marL="57150" lvl="1" indent="-57150" algn="l" defTabSz="488950">
            <a:lnSpc>
              <a:spcPct val="90000"/>
            </a:lnSpc>
            <a:spcBef>
              <a:spcPct val="0"/>
            </a:spcBef>
            <a:spcAft>
              <a:spcPct val="15000"/>
            </a:spcAft>
            <a:buChar char="•"/>
          </a:pPr>
          <a:r>
            <a:rPr lang="fi-FI" sz="1100" kern="1200" dirty="0"/>
            <a:t>Tulevan kauden rehuntarve</a:t>
          </a:r>
        </a:p>
        <a:p>
          <a:pPr marL="57150" lvl="1" indent="-57150" algn="l" defTabSz="488950">
            <a:lnSpc>
              <a:spcPct val="90000"/>
            </a:lnSpc>
            <a:spcBef>
              <a:spcPct val="0"/>
            </a:spcBef>
            <a:spcAft>
              <a:spcPct val="15000"/>
            </a:spcAft>
            <a:buChar char="•"/>
          </a:pPr>
          <a:r>
            <a:rPr lang="fi-FI" sz="1100" kern="1200" dirty="0"/>
            <a:t>Koneketjun toimivuus</a:t>
          </a:r>
        </a:p>
        <a:p>
          <a:pPr marL="57150" lvl="1" indent="-57150" algn="l" defTabSz="488950">
            <a:lnSpc>
              <a:spcPct val="90000"/>
            </a:lnSpc>
            <a:spcBef>
              <a:spcPct val="0"/>
            </a:spcBef>
            <a:spcAft>
              <a:spcPct val="15000"/>
            </a:spcAft>
            <a:buChar char="•"/>
          </a:pPr>
          <a:r>
            <a:rPr lang="fi-FI" sz="1100" kern="1200" dirty="0"/>
            <a:t>Viljavuusnäytteet, NIR-analyysi</a:t>
          </a:r>
        </a:p>
      </dsp:txBody>
      <dsp:txXfrm rot="-5400000">
        <a:off x="1241535" y="1690181"/>
        <a:ext cx="6815314" cy="1315227"/>
      </dsp:txXfrm>
    </dsp:sp>
    <dsp:sp modelId="{40BF036E-148D-435E-938A-6CE72084A4E0}">
      <dsp:nvSpPr>
        <dsp:cNvPr id="0" name=""/>
        <dsp:cNvSpPr/>
      </dsp:nvSpPr>
      <dsp:spPr>
        <a:xfrm rot="5400000">
          <a:off x="-266043" y="3890342"/>
          <a:ext cx="1773620" cy="1241534"/>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i-FI" sz="1900" kern="1200" dirty="0"/>
            <a:t>Suunnittele</a:t>
          </a:r>
        </a:p>
      </dsp:txBody>
      <dsp:txXfrm rot="-5400000">
        <a:off x="0" y="4245066"/>
        <a:ext cx="1241534" cy="532086"/>
      </dsp:txXfrm>
    </dsp:sp>
    <dsp:sp modelId="{1E33129F-7936-4527-A0BE-A17E40AFA580}">
      <dsp:nvSpPr>
        <dsp:cNvPr id="0" name=""/>
        <dsp:cNvSpPr/>
      </dsp:nvSpPr>
      <dsp:spPr>
        <a:xfrm rot="5400000">
          <a:off x="3853692" y="757493"/>
          <a:ext cx="1662149" cy="688646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Viljelykierron monipuolistaminen</a:t>
          </a:r>
        </a:p>
        <a:p>
          <a:pPr marL="57150" lvl="1" indent="-57150" algn="l" defTabSz="488950">
            <a:lnSpc>
              <a:spcPct val="90000"/>
            </a:lnSpc>
            <a:spcBef>
              <a:spcPct val="0"/>
            </a:spcBef>
            <a:spcAft>
              <a:spcPct val="15000"/>
            </a:spcAft>
            <a:buChar char="•"/>
          </a:pPr>
          <a:r>
            <a:rPr lang="fi-FI" sz="1100" kern="1200" dirty="0"/>
            <a:t>Hiiliviljely</a:t>
          </a:r>
        </a:p>
        <a:p>
          <a:pPr marL="57150" lvl="1" indent="-57150" algn="l" defTabSz="488950">
            <a:lnSpc>
              <a:spcPct val="90000"/>
            </a:lnSpc>
            <a:spcBef>
              <a:spcPct val="0"/>
            </a:spcBef>
            <a:spcAft>
              <a:spcPct val="15000"/>
            </a:spcAft>
            <a:buChar char="•"/>
          </a:pPr>
          <a:r>
            <a:rPr lang="fi-FI" sz="1100" kern="1200" dirty="0"/>
            <a:t>Tukioptimointi</a:t>
          </a:r>
        </a:p>
        <a:p>
          <a:pPr marL="57150" lvl="1" indent="-57150" algn="l" defTabSz="488950">
            <a:lnSpc>
              <a:spcPct val="90000"/>
            </a:lnSpc>
            <a:spcBef>
              <a:spcPct val="0"/>
            </a:spcBef>
            <a:spcAft>
              <a:spcPct val="15000"/>
            </a:spcAft>
            <a:buChar char="•"/>
          </a:pPr>
          <a:r>
            <a:rPr lang="fi-FI" sz="1100" kern="1200" dirty="0"/>
            <a:t>Urakoitsijan käyttö, mahdollisuudet</a:t>
          </a:r>
        </a:p>
        <a:p>
          <a:pPr marL="57150" lvl="1" indent="-57150" algn="l" defTabSz="488950">
            <a:lnSpc>
              <a:spcPct val="90000"/>
            </a:lnSpc>
            <a:spcBef>
              <a:spcPct val="0"/>
            </a:spcBef>
            <a:spcAft>
              <a:spcPct val="15000"/>
            </a:spcAft>
            <a:buChar char="•"/>
          </a:pPr>
          <a:r>
            <a:rPr lang="fi-FI" sz="1100" kern="1200" dirty="0"/>
            <a:t>Pitkän aikavälin suunnitelmat ja tavoitteet -&gt; tukeeko kulunut vuosi suunnitelmia</a:t>
          </a:r>
        </a:p>
        <a:p>
          <a:pPr marL="57150" lvl="1" indent="-57150" algn="l" defTabSz="488950">
            <a:lnSpc>
              <a:spcPct val="90000"/>
            </a:lnSpc>
            <a:spcBef>
              <a:spcPct val="0"/>
            </a:spcBef>
            <a:spcAft>
              <a:spcPct val="15000"/>
            </a:spcAft>
            <a:buChar char="•"/>
          </a:pPr>
          <a:r>
            <a:rPr lang="fi-FI" sz="1100" kern="1200" dirty="0"/>
            <a:t>Koneiden huolto, investoinnit, koneketjun toimivuus</a:t>
          </a:r>
        </a:p>
        <a:p>
          <a:pPr marL="57150" lvl="1" indent="-57150" algn="l" defTabSz="488950">
            <a:lnSpc>
              <a:spcPct val="90000"/>
            </a:lnSpc>
            <a:spcBef>
              <a:spcPct val="0"/>
            </a:spcBef>
            <a:spcAft>
              <a:spcPct val="15000"/>
            </a:spcAft>
            <a:buChar char="•"/>
          </a:pPr>
          <a:r>
            <a:rPr lang="fi-FI" sz="1100" kern="1200" dirty="0"/>
            <a:t>Lomanpito, oma jaksaminen, haaveet maatalouden ulkopuolella</a:t>
          </a:r>
        </a:p>
        <a:p>
          <a:pPr marL="57150" lvl="1" indent="-57150" algn="l" defTabSz="488950">
            <a:lnSpc>
              <a:spcPct val="90000"/>
            </a:lnSpc>
            <a:spcBef>
              <a:spcPct val="0"/>
            </a:spcBef>
            <a:spcAft>
              <a:spcPct val="15000"/>
            </a:spcAft>
            <a:buChar char="•"/>
          </a:pPr>
          <a:endParaRPr lang="fi-FI" sz="1100" kern="1200" dirty="0"/>
        </a:p>
      </dsp:txBody>
      <dsp:txXfrm rot="-5400000">
        <a:off x="1241535" y="3450790"/>
        <a:ext cx="6805326" cy="1499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FA534-BF6D-43BB-8AD6-7F2D4DD907FD}">
      <dsp:nvSpPr>
        <dsp:cNvPr id="0" name=""/>
        <dsp:cNvSpPr/>
      </dsp:nvSpPr>
      <dsp:spPr>
        <a:xfrm rot="5400000">
          <a:off x="-171720" y="276261"/>
          <a:ext cx="1701317" cy="1190922"/>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i-FI" sz="2000" kern="1200" dirty="0"/>
            <a:t>Miksi</a:t>
          </a:r>
        </a:p>
      </dsp:txBody>
      <dsp:txXfrm rot="-5400000">
        <a:off x="83478" y="616524"/>
        <a:ext cx="1190922" cy="510395"/>
      </dsp:txXfrm>
    </dsp:sp>
    <dsp:sp modelId="{2D5C6863-7604-455B-BAE8-699F2D5F09EE}">
      <dsp:nvSpPr>
        <dsp:cNvPr id="0" name=""/>
        <dsp:cNvSpPr/>
      </dsp:nvSpPr>
      <dsp:spPr>
        <a:xfrm rot="5400000">
          <a:off x="5081047" y="-3449219"/>
          <a:ext cx="1133259" cy="842111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None/>
          </a:pPr>
          <a:r>
            <a:rPr lang="fi-FI" sz="1100" kern="1200" dirty="0"/>
            <a:t>Sadon muodostumiseen vaikuttaa merkittävästi maan kasvukunto. Maan kasvukuntoa voidaan seurata monilla aistinvaraisilla havaintomenetelmillä. Maan kasvukuntoa on hyvä tarkastella lohkokohtaisesti eri puolilta lohkoa, jotta saadaan parempi kuva peltolohkon tilasta. Maanrakenteen arviointi on hyvä tehdä sulan maan aikaan. Maa ei saa olla liian kuivaa tai märkää vaan maa murustuu ja muokkautuu sormien välissä. Hyvä ajankohta tarkasteluun on esimerkiksi sadonkorjuun jälkeen ennen muokkauksia, jolloin juuristo on vielä havaittavissa. </a:t>
          </a:r>
        </a:p>
      </dsp:txBody>
      <dsp:txXfrm rot="-5400000">
        <a:off x="1437122" y="250027"/>
        <a:ext cx="8365789" cy="1022617"/>
      </dsp:txXfrm>
    </dsp:sp>
    <dsp:sp modelId="{EABD2185-8258-4771-8824-A9863AB7F96B}">
      <dsp:nvSpPr>
        <dsp:cNvPr id="0" name=""/>
        <dsp:cNvSpPr/>
      </dsp:nvSpPr>
      <dsp:spPr>
        <a:xfrm rot="5400000">
          <a:off x="-171720" y="1822623"/>
          <a:ext cx="1701317" cy="1190922"/>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i-FI" sz="2000" kern="1200" dirty="0"/>
            <a:t>Ajankohta</a:t>
          </a:r>
        </a:p>
      </dsp:txBody>
      <dsp:txXfrm rot="-5400000">
        <a:off x="83478" y="2162886"/>
        <a:ext cx="1190922" cy="510395"/>
      </dsp:txXfrm>
    </dsp:sp>
    <dsp:sp modelId="{8F9CFAAB-5257-43A0-91E4-67BB1F63BC06}">
      <dsp:nvSpPr>
        <dsp:cNvPr id="0" name=""/>
        <dsp:cNvSpPr/>
      </dsp:nvSpPr>
      <dsp:spPr>
        <a:xfrm rot="5400000">
          <a:off x="5204347" y="-2085201"/>
          <a:ext cx="947619" cy="847624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i-FI" sz="1100" kern="1200" dirty="0"/>
            <a:t>Viljat, kolme viikkoa ennen puintia – puinnin jälkeen</a:t>
          </a:r>
        </a:p>
        <a:p>
          <a:pPr marL="57150" lvl="1" indent="-57150" algn="l" defTabSz="488950">
            <a:lnSpc>
              <a:spcPct val="90000"/>
            </a:lnSpc>
            <a:spcBef>
              <a:spcPct val="0"/>
            </a:spcBef>
            <a:spcAft>
              <a:spcPct val="15000"/>
            </a:spcAft>
            <a:buChar char="•"/>
          </a:pPr>
          <a:r>
            <a:rPr lang="fi-FI" sz="1100" kern="1200" dirty="0"/>
            <a:t>Peruna, elokuun alussa</a:t>
          </a:r>
        </a:p>
        <a:p>
          <a:pPr marL="57150" lvl="1" indent="-57150" algn="l" defTabSz="488950">
            <a:lnSpc>
              <a:spcPct val="90000"/>
            </a:lnSpc>
            <a:spcBef>
              <a:spcPct val="0"/>
            </a:spcBef>
            <a:spcAft>
              <a:spcPct val="15000"/>
            </a:spcAft>
            <a:buChar char="•"/>
          </a:pPr>
          <a:r>
            <a:rPr lang="fi-FI" sz="1100" kern="1200" dirty="0"/>
            <a:t>Nurmet, ennen toista sadonkorjuuta</a:t>
          </a:r>
        </a:p>
        <a:p>
          <a:pPr marL="57150" lvl="1" indent="-57150" algn="l" defTabSz="488950">
            <a:lnSpc>
              <a:spcPct val="90000"/>
            </a:lnSpc>
            <a:spcBef>
              <a:spcPct val="0"/>
            </a:spcBef>
            <a:spcAft>
              <a:spcPct val="15000"/>
            </a:spcAft>
            <a:buChar char="•"/>
          </a:pPr>
          <a:endParaRPr lang="fi-FI" sz="1100" kern="1200" dirty="0"/>
        </a:p>
      </dsp:txBody>
      <dsp:txXfrm rot="-5400000">
        <a:off x="1440034" y="1725371"/>
        <a:ext cx="8429987" cy="855101"/>
      </dsp:txXfrm>
    </dsp:sp>
    <dsp:sp modelId="{40BF036E-148D-435E-938A-6CE72084A4E0}">
      <dsp:nvSpPr>
        <dsp:cNvPr id="0" name=""/>
        <dsp:cNvSpPr/>
      </dsp:nvSpPr>
      <dsp:spPr>
        <a:xfrm rot="5400000">
          <a:off x="-171720" y="4196211"/>
          <a:ext cx="1701317" cy="1190922"/>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i-FI" sz="2000" kern="1200" dirty="0"/>
            <a:t>Miten</a:t>
          </a:r>
        </a:p>
      </dsp:txBody>
      <dsp:txXfrm rot="-5400000">
        <a:off x="83478" y="4536474"/>
        <a:ext cx="1190922" cy="510395"/>
      </dsp:txXfrm>
    </dsp:sp>
    <dsp:sp modelId="{1E33129F-7936-4527-A0BE-A17E40AFA580}">
      <dsp:nvSpPr>
        <dsp:cNvPr id="0" name=""/>
        <dsp:cNvSpPr/>
      </dsp:nvSpPr>
      <dsp:spPr>
        <a:xfrm rot="5400000">
          <a:off x="4461136" y="116236"/>
          <a:ext cx="2760305" cy="876438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endParaRPr lang="fi-FI" sz="1100" kern="1200" dirty="0"/>
        </a:p>
        <a:p>
          <a:pPr marL="57150" lvl="1" indent="-57150" algn="l" defTabSz="488950">
            <a:lnSpc>
              <a:spcPct val="90000"/>
            </a:lnSpc>
            <a:spcBef>
              <a:spcPct val="0"/>
            </a:spcBef>
            <a:spcAft>
              <a:spcPct val="15000"/>
            </a:spcAft>
            <a:buChar char="•"/>
          </a:pPr>
          <a:r>
            <a:rPr lang="fi-FI" sz="1100" kern="1200" dirty="0"/>
            <a:t>Peltotöiden yhteydessä on hyvä tehdä yleisiä havaintoja peltolohkosta. Pölyääkö maa runsaasti ennen orastumista, onko orastuminen ja kasvusto tasaista, miten poudan- ja märkyydenkestävä lohko on. Näiden yleisienhavaintojen lisäksi maan kasvukuntoa on hyvä havainnoida lapiotestillä. Lapiotestin avulla voidaan arvioida maan eri kerroksia, mururakennetta, pintarakenteen kestävyyttä, juuristoa, multavuutta, lieroja ja kasvintähteitä. Syvemmän maaprofiilin tarkasteluun eli pohjamaan rakenteen arviointia voidaan tehdä 140 cm syvästä maakuopasta. Lapiotestillä tarkastellaan noin 25 cm syvyistä kerrosta, joka on hyvä tapa peltolohkon kunnon säännölliseen seurantaan.</a:t>
          </a:r>
        </a:p>
        <a:p>
          <a:pPr marL="57150" lvl="1" indent="-57150" algn="l" defTabSz="488950">
            <a:lnSpc>
              <a:spcPct val="90000"/>
            </a:lnSpc>
            <a:spcBef>
              <a:spcPct val="0"/>
            </a:spcBef>
            <a:spcAft>
              <a:spcPct val="15000"/>
            </a:spcAft>
            <a:buChar char="•"/>
          </a:pPr>
          <a:r>
            <a:rPr lang="fi-FI" sz="1100" kern="1200" dirty="0"/>
            <a:t>Maankerroksellisuutta voidaan tarkastella lapiollisella maata. On hyvä kiinnittää huomiota, löytyykö lapionäytteestä kerroksellisuutta ja eroja muruisuudessa ja tiiveydessä sekä miltä maan pintakerroksen rakenne vaikuttaa. Pintakerroksen rakenteella on vaikutusta kasvin orastumiseen, veden imeytymiseen ja kaasujen vaihtoon. Mururakenteen arviointiin voi käyttää </a:t>
          </a:r>
          <a:r>
            <a:rPr lang="fi-FI" sz="1100" kern="1200" dirty="0">
              <a:hlinkClick xmlns:r="http://schemas.openxmlformats.org/officeDocument/2006/relationships" r:id="" action="ppaction://hlinksldjump"/>
            </a:rPr>
            <a:t>MARA-korttia</a:t>
          </a:r>
          <a:r>
            <a:rPr lang="fi-FI" sz="1100" kern="1200" dirty="0"/>
            <a:t>. </a:t>
          </a:r>
          <a:r>
            <a:rPr lang="fi-FI" sz="1100" kern="1200" dirty="0">
              <a:sym typeface="Wingdings" panose="05000000000000000000" pitchFamily="2" charset="2"/>
            </a:rPr>
            <a:t> Katso tästä</a:t>
          </a:r>
          <a:endParaRPr lang="fi-FI" sz="1100" kern="1200" dirty="0"/>
        </a:p>
        <a:p>
          <a:pPr marL="57150" lvl="1" indent="-57150" algn="l" defTabSz="488950">
            <a:lnSpc>
              <a:spcPct val="90000"/>
            </a:lnSpc>
            <a:spcBef>
              <a:spcPct val="0"/>
            </a:spcBef>
            <a:spcAft>
              <a:spcPct val="15000"/>
            </a:spcAft>
            <a:buChar char="•"/>
          </a:pPr>
          <a:r>
            <a:rPr lang="fi-FI" sz="1100" kern="1200" dirty="0"/>
            <a:t>Maan mururakenteen kestävyydestä kertoo myös veden imeytymisen havainnointi. Yksinkertainen havainnointi menetelmä on kaataa 0,5 litraa vettä pellon pintaan ja seurata kuinka kauan imeytyminen kestää. Liettyneessä maassa veden imeytyminen on hidasta. Juurten kasvutapaa, kuten tiheyttä, haarautumista, mutkaisuutta, paksuuntumista pituutta voi havainnoida kuopasta sekä lapionäytteestä. Mutkitteleva ja vaakasuora juuren kasvutapa kertoo liian tiiviistä maasta. Typensitojakasvien juurinystyrät kertovat hyvästä maan kasvukunnosta. Pieneliöiden aktiivisuutta ja maanrakennetta voidaan arvioida myös kasvitähteiden eli eloperäisen aineksen hajoamisella. Mitä nopeammin kasvintähteet lahoavat, sitä parempi maanrakenne ja aktiivisempi pieneliö toiminta lohkolla on. Maan hyvästä kasvukunnosta pitää myös lierot. Lierot ovat herkkiä tiivistymiselle ja liialliselle muokkaukselle. Maan lämpötilaa on hyvä mitata lapiotestin yhteydessä maan eri syvyyksistä. </a:t>
          </a:r>
        </a:p>
        <a:p>
          <a:pPr marL="57150" lvl="1" indent="-57150" algn="l" defTabSz="488950">
            <a:lnSpc>
              <a:spcPct val="90000"/>
            </a:lnSpc>
            <a:spcBef>
              <a:spcPct val="0"/>
            </a:spcBef>
            <a:spcAft>
              <a:spcPct val="15000"/>
            </a:spcAft>
            <a:buChar char="•"/>
          </a:pPr>
          <a:endParaRPr lang="fi-FI" sz="1100" kern="1200" dirty="0"/>
        </a:p>
        <a:p>
          <a:pPr marL="57150" lvl="1" indent="-57150" algn="l" defTabSz="488950">
            <a:lnSpc>
              <a:spcPct val="90000"/>
            </a:lnSpc>
            <a:spcBef>
              <a:spcPct val="0"/>
            </a:spcBef>
            <a:spcAft>
              <a:spcPct val="15000"/>
            </a:spcAft>
            <a:buChar char="•"/>
          </a:pPr>
          <a:endParaRPr lang="fi-FI" sz="1100" kern="1200" dirty="0"/>
        </a:p>
      </dsp:txBody>
      <dsp:txXfrm rot="-5400000">
        <a:off x="1459095" y="3253025"/>
        <a:ext cx="8629642" cy="2490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ina esityksen otsikkodia">
    <p:spTree>
      <p:nvGrpSpPr>
        <p:cNvPr id="1" name=""/>
        <p:cNvGrpSpPr/>
        <p:nvPr/>
      </p:nvGrpSpPr>
      <p:grpSpPr>
        <a:xfrm>
          <a:off x="0" y="0"/>
          <a:ext cx="0" cy="0"/>
          <a:chOff x="0" y="0"/>
          <a:chExt cx="0" cy="0"/>
        </a:xfrm>
      </p:grpSpPr>
      <p:pic>
        <p:nvPicPr>
          <p:cNvPr id="8" name="Kuva 14"/>
          <p:cNvPicPr>
            <a:picLocks noChangeAspect="1"/>
          </p:cNvPicPr>
          <p:nvPr userDrawn="1"/>
        </p:nvPicPr>
        <p:blipFill>
          <a:blip r:embed="rId2">
            <a:extLst>
              <a:ext uri="{28A0092B-C50C-407E-A947-70E740481C1C}">
                <a14:useLocalDpi xmlns:a14="http://schemas.microsoft.com/office/drawing/2010/main" val="0"/>
              </a:ext>
            </a:extLst>
          </a:blip>
          <a:srcRect r="5981" b="54536"/>
          <a:stretch>
            <a:fillRect/>
          </a:stretch>
        </p:blipFill>
        <p:spPr bwMode="auto">
          <a:xfrm>
            <a:off x="3486152" y="2502650"/>
            <a:ext cx="8705849"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uva 15"/>
          <p:cNvPicPr>
            <a:picLocks noChangeAspect="1"/>
          </p:cNvPicPr>
          <p:nvPr userDrawn="1"/>
        </p:nvPicPr>
        <p:blipFill>
          <a:blip r:embed="rId3">
            <a:extLst>
              <a:ext uri="{28A0092B-C50C-407E-A947-70E740481C1C}">
                <a14:useLocalDpi xmlns:a14="http://schemas.microsoft.com/office/drawing/2010/main" val="0"/>
              </a:ext>
            </a:extLst>
          </a:blip>
          <a:srcRect l="2" r="-822" b="56123"/>
          <a:stretch>
            <a:fillRect/>
          </a:stretch>
        </p:blipFill>
        <p:spPr bwMode="auto">
          <a:xfrm>
            <a:off x="2734734" y="3194800"/>
            <a:ext cx="806661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hasCustomPrompt="1"/>
          </p:nvPr>
        </p:nvSpPr>
        <p:spPr>
          <a:xfrm>
            <a:off x="2719129" y="1124744"/>
            <a:ext cx="8369425" cy="1080120"/>
          </a:xfrm>
        </p:spPr>
        <p:txBody>
          <a:bodyPr/>
          <a:lstStyle>
            <a:lvl1pPr>
              <a:defRPr sz="4500" baseline="0"/>
            </a:lvl1pPr>
          </a:lstStyle>
          <a:p>
            <a:pPr lvl="0"/>
            <a:r>
              <a:rPr lang="fi-FI" noProof="0" dirty="0"/>
              <a:t>(Kansi) esityksen aihe</a:t>
            </a:r>
          </a:p>
        </p:txBody>
      </p:sp>
      <p:sp>
        <p:nvSpPr>
          <p:cNvPr id="4103" name="Rectangle 7"/>
          <p:cNvSpPr>
            <a:spLocks noGrp="1" noChangeArrowheads="1"/>
          </p:cNvSpPr>
          <p:nvPr>
            <p:ph type="subTitle" idx="1" hasCustomPrompt="1"/>
          </p:nvPr>
        </p:nvSpPr>
        <p:spPr>
          <a:xfrm>
            <a:off x="2735627" y="2564904"/>
            <a:ext cx="8352928" cy="2088232"/>
          </a:xfrm>
        </p:spPr>
        <p:txBody>
          <a:bodyPr/>
          <a:lstStyle>
            <a:lvl1pPr marL="0" indent="0" algn="l">
              <a:buFontTx/>
              <a:buNone/>
              <a:defRPr/>
            </a:lvl1pPr>
          </a:lstStyle>
          <a:p>
            <a:pPr lvl="0"/>
            <a:r>
              <a:rPr lang="fi-FI" noProof="0" dirty="0"/>
              <a:t>Kuka</a:t>
            </a:r>
            <a:br>
              <a:rPr lang="fi-FI" noProof="0" dirty="0"/>
            </a:br>
            <a:r>
              <a:rPr lang="fi-FI" noProof="0" dirty="0"/>
              <a:t>Mistä </a:t>
            </a:r>
            <a:br>
              <a:rPr lang="fi-FI" noProof="0" dirty="0"/>
            </a:br>
            <a:r>
              <a:rPr lang="fi-FI" noProof="0" dirty="0"/>
              <a:t>Koska</a:t>
            </a:r>
          </a:p>
        </p:txBody>
      </p:sp>
      <p:sp>
        <p:nvSpPr>
          <p:cNvPr id="6" name="Tekstin paikkamerkki 3"/>
          <p:cNvSpPr>
            <a:spLocks noGrp="1"/>
          </p:cNvSpPr>
          <p:nvPr>
            <p:ph type="body" sz="half" idx="2"/>
          </p:nvPr>
        </p:nvSpPr>
        <p:spPr>
          <a:xfrm>
            <a:off x="4463819" y="6389263"/>
            <a:ext cx="7315200" cy="285799"/>
          </a:xfrm>
        </p:spPr>
        <p:txBody>
          <a:bodyPr/>
          <a:lstStyle>
            <a:lvl1pPr marL="0" indent="0" algn="r">
              <a:buNone/>
              <a:defRPr sz="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0" name="Picture 6" descr="proagria.tif                                                   00038519C3P0                           B6497D40:">
            <a:extLst>
              <a:ext uri="{FF2B5EF4-FFF2-40B4-BE49-F238E27FC236}">
                <a16:creationId xmlns:a16="http://schemas.microsoft.com/office/drawing/2014/main" id="{BB42B848-2EA2-47FB-B32C-4BD144C9EEB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0825" y="5013325"/>
            <a:ext cx="1238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49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ankedia_tyhja">
    <p:spTree>
      <p:nvGrpSpPr>
        <p:cNvPr id="1" name=""/>
        <p:cNvGrpSpPr/>
        <p:nvPr/>
      </p:nvGrpSpPr>
      <p:grpSpPr>
        <a:xfrm>
          <a:off x="0" y="0"/>
          <a:ext cx="0" cy="0"/>
          <a:chOff x="0" y="0"/>
          <a:chExt cx="0" cy="0"/>
        </a:xfrm>
      </p:grpSpPr>
      <p:sp>
        <p:nvSpPr>
          <p:cNvPr id="14" name="Rectangle 4"/>
          <p:cNvSpPr>
            <a:spLocks noGrp="1" noChangeArrowheads="1"/>
          </p:cNvSpPr>
          <p:nvPr>
            <p:ph type="dt" sz="half" idx="14"/>
          </p:nvPr>
        </p:nvSpPr>
        <p:spPr>
          <a:xfrm>
            <a:off x="675429" y="6429238"/>
            <a:ext cx="1344083" cy="366712"/>
          </a:xfrm>
          <a:ln/>
        </p:spPr>
        <p:txBody>
          <a:bodyPr/>
          <a:lstStyle>
            <a:lvl1pPr>
              <a:defRPr/>
            </a:lvl1pPr>
          </a:lstStyle>
          <a:p>
            <a:pPr>
              <a:defRPr/>
            </a:pPr>
            <a:endParaRPr lang="fi-FI" dirty="0"/>
          </a:p>
        </p:txBody>
      </p:sp>
      <p:sp>
        <p:nvSpPr>
          <p:cNvPr id="15" name="Rectangle 6"/>
          <p:cNvSpPr>
            <a:spLocks noGrp="1" noChangeArrowheads="1"/>
          </p:cNvSpPr>
          <p:nvPr>
            <p:ph type="sldNum" sz="quarter" idx="16"/>
          </p:nvPr>
        </p:nvSpPr>
        <p:spPr>
          <a:xfrm>
            <a:off x="135841" y="6440314"/>
            <a:ext cx="768351" cy="373062"/>
          </a:xfrm>
          <a:ln/>
        </p:spPr>
        <p:txBody>
          <a:bodyPr/>
          <a:lstStyle>
            <a:lvl1pPr>
              <a:defRPr/>
            </a:lvl1pPr>
          </a:lstStyle>
          <a:p>
            <a:pPr>
              <a:defRPr/>
            </a:pPr>
            <a:fld id="{2C010B6F-6630-41D3-9C3A-21E50F785CAA}" type="slidenum">
              <a:rPr lang="fi-FI"/>
              <a:pPr>
                <a:defRPr/>
              </a:pPr>
              <a:t>‹#›</a:t>
            </a:fld>
            <a:endParaRPr lang="fi-FI" dirty="0"/>
          </a:p>
        </p:txBody>
      </p:sp>
      <p:sp>
        <p:nvSpPr>
          <p:cNvPr id="7" name="Kuvaselitesuorakulmio 3">
            <a:extLst>
              <a:ext uri="{FF2B5EF4-FFF2-40B4-BE49-F238E27FC236}">
                <a16:creationId xmlns:a16="http://schemas.microsoft.com/office/drawing/2014/main" id="{F103748A-2986-4DB9-899F-EE5D6FDEB2E2}"/>
              </a:ext>
            </a:extLst>
          </p:cNvPr>
          <p:cNvSpPr/>
          <p:nvPr userDrawn="1"/>
        </p:nvSpPr>
        <p:spPr bwMode="auto">
          <a:xfrm>
            <a:off x="551384" y="0"/>
            <a:ext cx="2929636" cy="2412222"/>
          </a:xfrm>
          <a:custGeom>
            <a:avLst/>
            <a:gdLst>
              <a:gd name="connsiteX0" fmla="*/ 0 w 2304256"/>
              <a:gd name="connsiteY0" fmla="*/ 0 h 1916832"/>
              <a:gd name="connsiteX1" fmla="*/ 384043 w 2304256"/>
              <a:gd name="connsiteY1" fmla="*/ 0 h 1916832"/>
              <a:gd name="connsiteX2" fmla="*/ 384043 w 2304256"/>
              <a:gd name="connsiteY2" fmla="*/ 0 h 1916832"/>
              <a:gd name="connsiteX3" fmla="*/ 960107 w 2304256"/>
              <a:gd name="connsiteY3" fmla="*/ 0 h 1916832"/>
              <a:gd name="connsiteX4" fmla="*/ 2304256 w 2304256"/>
              <a:gd name="connsiteY4" fmla="*/ 0 h 1916832"/>
              <a:gd name="connsiteX5" fmla="*/ 2304256 w 2304256"/>
              <a:gd name="connsiteY5" fmla="*/ 1118152 h 1916832"/>
              <a:gd name="connsiteX6" fmla="*/ 2304256 w 2304256"/>
              <a:gd name="connsiteY6" fmla="*/ 1118152 h 1916832"/>
              <a:gd name="connsiteX7" fmla="*/ 2304256 w 2304256"/>
              <a:gd name="connsiteY7" fmla="*/ 1597360 h 1916832"/>
              <a:gd name="connsiteX8" fmla="*/ 2304256 w 2304256"/>
              <a:gd name="connsiteY8" fmla="*/ 1916832 h 1916832"/>
              <a:gd name="connsiteX9" fmla="*/ 960107 w 2304256"/>
              <a:gd name="connsiteY9" fmla="*/ 1916832 h 1916832"/>
              <a:gd name="connsiteX10" fmla="*/ 672082 w 2304256"/>
              <a:gd name="connsiteY10" fmla="*/ 2156436 h 1916832"/>
              <a:gd name="connsiteX11" fmla="*/ 384043 w 2304256"/>
              <a:gd name="connsiteY11" fmla="*/ 1916832 h 1916832"/>
              <a:gd name="connsiteX12" fmla="*/ 0 w 2304256"/>
              <a:gd name="connsiteY12" fmla="*/ 1916832 h 1916832"/>
              <a:gd name="connsiteX13" fmla="*/ 0 w 2304256"/>
              <a:gd name="connsiteY13" fmla="*/ 1597360 h 1916832"/>
              <a:gd name="connsiteX14" fmla="*/ 0 w 2304256"/>
              <a:gd name="connsiteY14" fmla="*/ 1118152 h 1916832"/>
              <a:gd name="connsiteX15" fmla="*/ 0 w 2304256"/>
              <a:gd name="connsiteY15" fmla="*/ 1118152 h 1916832"/>
              <a:gd name="connsiteX16" fmla="*/ 0 w 2304256"/>
              <a:gd name="connsiteY16" fmla="*/ 0 h 1916832"/>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264405 w 2568661"/>
              <a:gd name="connsiteY12" fmla="*/ 1916832 h 2156436"/>
              <a:gd name="connsiteX13" fmla="*/ 264405 w 2568661"/>
              <a:gd name="connsiteY13" fmla="*/ 1597360 h 2156436"/>
              <a:gd name="connsiteX14" fmla="*/ 264405 w 2568661"/>
              <a:gd name="connsiteY14" fmla="*/ 1118152 h 2156436"/>
              <a:gd name="connsiteX15" fmla="*/ 0 w 2568661"/>
              <a:gd name="connsiteY15" fmla="*/ 842730 h 2156436"/>
              <a:gd name="connsiteX16" fmla="*/ 264405 w 2568661"/>
              <a:gd name="connsiteY16" fmla="*/ 0 h 2156436"/>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264405 w 2568661"/>
              <a:gd name="connsiteY12" fmla="*/ 1916832 h 2156436"/>
              <a:gd name="connsiteX13" fmla="*/ 264405 w 2568661"/>
              <a:gd name="connsiteY13" fmla="*/ 1597360 h 2156436"/>
              <a:gd name="connsiteX14" fmla="*/ 154237 w 2568661"/>
              <a:gd name="connsiteY14" fmla="*/ 1316456 h 2156436"/>
              <a:gd name="connsiteX15" fmla="*/ 0 w 2568661"/>
              <a:gd name="connsiteY15" fmla="*/ 842730 h 2156436"/>
              <a:gd name="connsiteX16" fmla="*/ 264405 w 2568661"/>
              <a:gd name="connsiteY16" fmla="*/ 0 h 2156436"/>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583894 w 2568661"/>
              <a:gd name="connsiteY12" fmla="*/ 1839714 h 2156436"/>
              <a:gd name="connsiteX13" fmla="*/ 264405 w 2568661"/>
              <a:gd name="connsiteY13" fmla="*/ 1597360 h 2156436"/>
              <a:gd name="connsiteX14" fmla="*/ 154237 w 2568661"/>
              <a:gd name="connsiteY14" fmla="*/ 1316456 h 2156436"/>
              <a:gd name="connsiteX15" fmla="*/ 0 w 2568661"/>
              <a:gd name="connsiteY15" fmla="*/ 842730 h 2156436"/>
              <a:gd name="connsiteX16" fmla="*/ 264405 w 2568661"/>
              <a:gd name="connsiteY16" fmla="*/ 0 h 2156436"/>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568661 w 2568661"/>
              <a:gd name="connsiteY8" fmla="*/ 1916832 h 2288639"/>
              <a:gd name="connsiteX9" fmla="*/ 1224512 w 2568661"/>
              <a:gd name="connsiteY9" fmla="*/ 1916832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568661 w 2568661"/>
              <a:gd name="connsiteY8" fmla="*/ 1916832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381374 w 2568661"/>
              <a:gd name="connsiteY7" fmla="*/ 572792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414425 w 2568661"/>
              <a:gd name="connsiteY6" fmla="*/ 170701 h 2288639"/>
              <a:gd name="connsiteX7" fmla="*/ 2381374 w 2568661"/>
              <a:gd name="connsiteY7" fmla="*/ 572792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601711"/>
              <a:gd name="connsiteY0" fmla="*/ 0 h 2288639"/>
              <a:gd name="connsiteX1" fmla="*/ 648448 w 2601711"/>
              <a:gd name="connsiteY1" fmla="*/ 0 h 2288639"/>
              <a:gd name="connsiteX2" fmla="*/ 648448 w 2601711"/>
              <a:gd name="connsiteY2" fmla="*/ 0 h 2288639"/>
              <a:gd name="connsiteX3" fmla="*/ 1224512 w 2601711"/>
              <a:gd name="connsiteY3" fmla="*/ 0 h 2288639"/>
              <a:gd name="connsiteX4" fmla="*/ 2568661 w 2601711"/>
              <a:gd name="connsiteY4" fmla="*/ 0 h 2288639"/>
              <a:gd name="connsiteX5" fmla="*/ 2601711 w 2601711"/>
              <a:gd name="connsiteY5" fmla="*/ 247819 h 2288639"/>
              <a:gd name="connsiteX6" fmla="*/ 2414425 w 2601711"/>
              <a:gd name="connsiteY6" fmla="*/ 170701 h 2288639"/>
              <a:gd name="connsiteX7" fmla="*/ 2381374 w 2601711"/>
              <a:gd name="connsiteY7" fmla="*/ 572792 h 2288639"/>
              <a:gd name="connsiteX8" fmla="*/ 2006800 w 2601711"/>
              <a:gd name="connsiteY8" fmla="*/ 969381 h 2288639"/>
              <a:gd name="connsiteX9" fmla="*/ 1180444 w 2601711"/>
              <a:gd name="connsiteY9" fmla="*/ 1465140 h 2288639"/>
              <a:gd name="connsiteX10" fmla="*/ 1189875 w 2601711"/>
              <a:gd name="connsiteY10" fmla="*/ 2288639 h 2288639"/>
              <a:gd name="connsiteX11" fmla="*/ 648448 w 2601711"/>
              <a:gd name="connsiteY11" fmla="*/ 1916832 h 2288639"/>
              <a:gd name="connsiteX12" fmla="*/ 583894 w 2601711"/>
              <a:gd name="connsiteY12" fmla="*/ 1839714 h 2288639"/>
              <a:gd name="connsiteX13" fmla="*/ 264405 w 2601711"/>
              <a:gd name="connsiteY13" fmla="*/ 1597360 h 2288639"/>
              <a:gd name="connsiteX14" fmla="*/ 154237 w 2601711"/>
              <a:gd name="connsiteY14" fmla="*/ 1316456 h 2288639"/>
              <a:gd name="connsiteX15" fmla="*/ 0 w 2601711"/>
              <a:gd name="connsiteY15" fmla="*/ 842730 h 2288639"/>
              <a:gd name="connsiteX16" fmla="*/ 264405 w 260171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414425 w 2568661"/>
              <a:gd name="connsiteY5" fmla="*/ 170701 h 2288639"/>
              <a:gd name="connsiteX6" fmla="*/ 2381374 w 2568661"/>
              <a:gd name="connsiteY6" fmla="*/ 572792 h 2288639"/>
              <a:gd name="connsiteX7" fmla="*/ 2006800 w 2568661"/>
              <a:gd name="connsiteY7" fmla="*/ 969381 h 2288639"/>
              <a:gd name="connsiteX8" fmla="*/ 1180444 w 2568661"/>
              <a:gd name="connsiteY8" fmla="*/ 1465140 h 2288639"/>
              <a:gd name="connsiteX9" fmla="*/ 1189875 w 2568661"/>
              <a:gd name="connsiteY9" fmla="*/ 2288639 h 2288639"/>
              <a:gd name="connsiteX10" fmla="*/ 648448 w 2568661"/>
              <a:gd name="connsiteY10" fmla="*/ 1916832 h 2288639"/>
              <a:gd name="connsiteX11" fmla="*/ 583894 w 2568661"/>
              <a:gd name="connsiteY11" fmla="*/ 1839714 h 2288639"/>
              <a:gd name="connsiteX12" fmla="*/ 264405 w 2568661"/>
              <a:gd name="connsiteY12" fmla="*/ 1597360 h 2288639"/>
              <a:gd name="connsiteX13" fmla="*/ 154237 w 2568661"/>
              <a:gd name="connsiteY13" fmla="*/ 1316456 h 2288639"/>
              <a:gd name="connsiteX14" fmla="*/ 0 w 2568661"/>
              <a:gd name="connsiteY14" fmla="*/ 842730 h 2288639"/>
              <a:gd name="connsiteX15" fmla="*/ 264405 w 2568661"/>
              <a:gd name="connsiteY15"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414425 w 2568661"/>
              <a:gd name="connsiteY5" fmla="*/ 170701 h 2288639"/>
              <a:gd name="connsiteX6" fmla="*/ 2513577 w 2568661"/>
              <a:gd name="connsiteY6" fmla="*/ 859231 h 2288639"/>
              <a:gd name="connsiteX7" fmla="*/ 2006800 w 2568661"/>
              <a:gd name="connsiteY7" fmla="*/ 969381 h 2288639"/>
              <a:gd name="connsiteX8" fmla="*/ 1180444 w 2568661"/>
              <a:gd name="connsiteY8" fmla="*/ 1465140 h 2288639"/>
              <a:gd name="connsiteX9" fmla="*/ 1189875 w 2568661"/>
              <a:gd name="connsiteY9" fmla="*/ 2288639 h 2288639"/>
              <a:gd name="connsiteX10" fmla="*/ 648448 w 2568661"/>
              <a:gd name="connsiteY10" fmla="*/ 1916832 h 2288639"/>
              <a:gd name="connsiteX11" fmla="*/ 583894 w 2568661"/>
              <a:gd name="connsiteY11" fmla="*/ 1839714 h 2288639"/>
              <a:gd name="connsiteX12" fmla="*/ 264405 w 2568661"/>
              <a:gd name="connsiteY12" fmla="*/ 1597360 h 2288639"/>
              <a:gd name="connsiteX13" fmla="*/ 154237 w 2568661"/>
              <a:gd name="connsiteY13" fmla="*/ 1316456 h 2288639"/>
              <a:gd name="connsiteX14" fmla="*/ 0 w 2568661"/>
              <a:gd name="connsiteY14" fmla="*/ 842730 h 2288639"/>
              <a:gd name="connsiteX15" fmla="*/ 264405 w 2568661"/>
              <a:gd name="connsiteY15" fmla="*/ 0 h 2288639"/>
              <a:gd name="connsiteX0" fmla="*/ 264405 w 2612728"/>
              <a:gd name="connsiteY0" fmla="*/ 0 h 2288639"/>
              <a:gd name="connsiteX1" fmla="*/ 648448 w 2612728"/>
              <a:gd name="connsiteY1" fmla="*/ 0 h 2288639"/>
              <a:gd name="connsiteX2" fmla="*/ 648448 w 2612728"/>
              <a:gd name="connsiteY2" fmla="*/ 0 h 2288639"/>
              <a:gd name="connsiteX3" fmla="*/ 1224512 w 2612728"/>
              <a:gd name="connsiteY3" fmla="*/ 0 h 2288639"/>
              <a:gd name="connsiteX4" fmla="*/ 2568661 w 2612728"/>
              <a:gd name="connsiteY4" fmla="*/ 0 h 2288639"/>
              <a:gd name="connsiteX5" fmla="*/ 2612728 w 2612728"/>
              <a:gd name="connsiteY5" fmla="*/ 457139 h 2288639"/>
              <a:gd name="connsiteX6" fmla="*/ 2513577 w 2612728"/>
              <a:gd name="connsiteY6" fmla="*/ 859231 h 2288639"/>
              <a:gd name="connsiteX7" fmla="*/ 2006800 w 2612728"/>
              <a:gd name="connsiteY7" fmla="*/ 969381 h 2288639"/>
              <a:gd name="connsiteX8" fmla="*/ 1180444 w 2612728"/>
              <a:gd name="connsiteY8" fmla="*/ 1465140 h 2288639"/>
              <a:gd name="connsiteX9" fmla="*/ 1189875 w 2612728"/>
              <a:gd name="connsiteY9" fmla="*/ 2288639 h 2288639"/>
              <a:gd name="connsiteX10" fmla="*/ 648448 w 2612728"/>
              <a:gd name="connsiteY10" fmla="*/ 1916832 h 2288639"/>
              <a:gd name="connsiteX11" fmla="*/ 583894 w 2612728"/>
              <a:gd name="connsiteY11" fmla="*/ 1839714 h 2288639"/>
              <a:gd name="connsiteX12" fmla="*/ 264405 w 2612728"/>
              <a:gd name="connsiteY12" fmla="*/ 1597360 h 2288639"/>
              <a:gd name="connsiteX13" fmla="*/ 154237 w 2612728"/>
              <a:gd name="connsiteY13" fmla="*/ 1316456 h 2288639"/>
              <a:gd name="connsiteX14" fmla="*/ 0 w 2612728"/>
              <a:gd name="connsiteY14" fmla="*/ 842730 h 2288639"/>
              <a:gd name="connsiteX15" fmla="*/ 264405 w 2612728"/>
              <a:gd name="connsiteY15" fmla="*/ 0 h 2288639"/>
              <a:gd name="connsiteX0" fmla="*/ 264405 w 2612728"/>
              <a:gd name="connsiteY0" fmla="*/ 0 h 2288639"/>
              <a:gd name="connsiteX1" fmla="*/ 648448 w 2612728"/>
              <a:gd name="connsiteY1" fmla="*/ 0 h 2288639"/>
              <a:gd name="connsiteX2" fmla="*/ 648448 w 2612728"/>
              <a:gd name="connsiteY2" fmla="*/ 0 h 2288639"/>
              <a:gd name="connsiteX3" fmla="*/ 1224512 w 2612728"/>
              <a:gd name="connsiteY3" fmla="*/ 0 h 2288639"/>
              <a:gd name="connsiteX4" fmla="*/ 2568661 w 2612728"/>
              <a:gd name="connsiteY4" fmla="*/ 0 h 2288639"/>
              <a:gd name="connsiteX5" fmla="*/ 2612728 w 2612728"/>
              <a:gd name="connsiteY5" fmla="*/ 457139 h 2288639"/>
              <a:gd name="connsiteX6" fmla="*/ 2513577 w 2612728"/>
              <a:gd name="connsiteY6" fmla="*/ 859231 h 2288639"/>
              <a:gd name="connsiteX7" fmla="*/ 1830530 w 2612728"/>
              <a:gd name="connsiteY7" fmla="*/ 1211752 h 2288639"/>
              <a:gd name="connsiteX8" fmla="*/ 1180444 w 2612728"/>
              <a:gd name="connsiteY8" fmla="*/ 1465140 h 2288639"/>
              <a:gd name="connsiteX9" fmla="*/ 1189875 w 2612728"/>
              <a:gd name="connsiteY9" fmla="*/ 2288639 h 2288639"/>
              <a:gd name="connsiteX10" fmla="*/ 648448 w 2612728"/>
              <a:gd name="connsiteY10" fmla="*/ 1916832 h 2288639"/>
              <a:gd name="connsiteX11" fmla="*/ 583894 w 2612728"/>
              <a:gd name="connsiteY11" fmla="*/ 1839714 h 2288639"/>
              <a:gd name="connsiteX12" fmla="*/ 264405 w 2612728"/>
              <a:gd name="connsiteY12" fmla="*/ 1597360 h 2288639"/>
              <a:gd name="connsiteX13" fmla="*/ 154237 w 2612728"/>
              <a:gd name="connsiteY13" fmla="*/ 1316456 h 2288639"/>
              <a:gd name="connsiteX14" fmla="*/ 0 w 2612728"/>
              <a:gd name="connsiteY14" fmla="*/ 842730 h 2288639"/>
              <a:gd name="connsiteX15" fmla="*/ 264405 w 2612728"/>
              <a:gd name="connsiteY15" fmla="*/ 0 h 2288639"/>
              <a:gd name="connsiteX0" fmla="*/ 264405 w 2612728"/>
              <a:gd name="connsiteY0" fmla="*/ 0 h 1916832"/>
              <a:gd name="connsiteX1" fmla="*/ 648448 w 2612728"/>
              <a:gd name="connsiteY1" fmla="*/ 0 h 1916832"/>
              <a:gd name="connsiteX2" fmla="*/ 648448 w 2612728"/>
              <a:gd name="connsiteY2" fmla="*/ 0 h 1916832"/>
              <a:gd name="connsiteX3" fmla="*/ 1224512 w 2612728"/>
              <a:gd name="connsiteY3" fmla="*/ 0 h 1916832"/>
              <a:gd name="connsiteX4" fmla="*/ 2568661 w 2612728"/>
              <a:gd name="connsiteY4" fmla="*/ 0 h 1916832"/>
              <a:gd name="connsiteX5" fmla="*/ 2612728 w 2612728"/>
              <a:gd name="connsiteY5" fmla="*/ 457139 h 1916832"/>
              <a:gd name="connsiteX6" fmla="*/ 2513577 w 2612728"/>
              <a:gd name="connsiteY6" fmla="*/ 859231 h 1916832"/>
              <a:gd name="connsiteX7" fmla="*/ 1830530 w 2612728"/>
              <a:gd name="connsiteY7" fmla="*/ 1211752 h 1916832"/>
              <a:gd name="connsiteX8" fmla="*/ 1180444 w 2612728"/>
              <a:gd name="connsiteY8" fmla="*/ 1465140 h 1916832"/>
              <a:gd name="connsiteX9" fmla="*/ 1035638 w 2612728"/>
              <a:gd name="connsiteY9" fmla="*/ 1682712 h 1916832"/>
              <a:gd name="connsiteX10" fmla="*/ 648448 w 2612728"/>
              <a:gd name="connsiteY10" fmla="*/ 1916832 h 1916832"/>
              <a:gd name="connsiteX11" fmla="*/ 583894 w 2612728"/>
              <a:gd name="connsiteY11" fmla="*/ 1839714 h 1916832"/>
              <a:gd name="connsiteX12" fmla="*/ 264405 w 2612728"/>
              <a:gd name="connsiteY12" fmla="*/ 1597360 h 1916832"/>
              <a:gd name="connsiteX13" fmla="*/ 154237 w 2612728"/>
              <a:gd name="connsiteY13" fmla="*/ 1316456 h 1916832"/>
              <a:gd name="connsiteX14" fmla="*/ 0 w 2612728"/>
              <a:gd name="connsiteY14" fmla="*/ 842730 h 1916832"/>
              <a:gd name="connsiteX15" fmla="*/ 264405 w 2612728"/>
              <a:gd name="connsiteY15" fmla="*/ 0 h 1916832"/>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80444 w 2612728"/>
              <a:gd name="connsiteY8" fmla="*/ 1465140 h 2145420"/>
              <a:gd name="connsiteX9" fmla="*/ 1233942 w 2612728"/>
              <a:gd name="connsiteY9" fmla="*/ 2145420 h 2145420"/>
              <a:gd name="connsiteX10" fmla="*/ 648448 w 2612728"/>
              <a:gd name="connsiteY10" fmla="*/ 1916832 h 2145420"/>
              <a:gd name="connsiteX11" fmla="*/ 583894 w 2612728"/>
              <a:gd name="connsiteY11" fmla="*/ 1839714 h 2145420"/>
              <a:gd name="connsiteX12" fmla="*/ 264405 w 2612728"/>
              <a:gd name="connsiteY12" fmla="*/ 1597360 h 2145420"/>
              <a:gd name="connsiteX13" fmla="*/ 154237 w 2612728"/>
              <a:gd name="connsiteY13" fmla="*/ 1316456 h 2145420"/>
              <a:gd name="connsiteX14" fmla="*/ 0 w 2612728"/>
              <a:gd name="connsiteY14" fmla="*/ 842730 h 2145420"/>
              <a:gd name="connsiteX15" fmla="*/ 264405 w 2612728"/>
              <a:gd name="connsiteY15"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648448 w 2612728"/>
              <a:gd name="connsiteY10" fmla="*/ 1916832 h 2145420"/>
              <a:gd name="connsiteX11" fmla="*/ 583894 w 2612728"/>
              <a:gd name="connsiteY11" fmla="*/ 1839714 h 2145420"/>
              <a:gd name="connsiteX12" fmla="*/ 264405 w 2612728"/>
              <a:gd name="connsiteY12" fmla="*/ 1597360 h 2145420"/>
              <a:gd name="connsiteX13" fmla="*/ 154237 w 2612728"/>
              <a:gd name="connsiteY13" fmla="*/ 1316456 h 2145420"/>
              <a:gd name="connsiteX14" fmla="*/ 0 w 2612728"/>
              <a:gd name="connsiteY14" fmla="*/ 842730 h 2145420"/>
              <a:gd name="connsiteX15" fmla="*/ 264405 w 2612728"/>
              <a:gd name="connsiteY15"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264405 w 2612728"/>
              <a:gd name="connsiteY11" fmla="*/ 1597360 h 2145420"/>
              <a:gd name="connsiteX12" fmla="*/ 154237 w 2612728"/>
              <a:gd name="connsiteY12" fmla="*/ 1316456 h 2145420"/>
              <a:gd name="connsiteX13" fmla="*/ 0 w 2612728"/>
              <a:gd name="connsiteY13" fmla="*/ 842730 h 2145420"/>
              <a:gd name="connsiteX14" fmla="*/ 264405 w 2612728"/>
              <a:gd name="connsiteY14"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42730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64764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64764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0 w 2612728"/>
              <a:gd name="connsiteY11" fmla="*/ 864764 h 2145420"/>
              <a:gd name="connsiteX12" fmla="*/ 264405 w 2612728"/>
              <a:gd name="connsiteY12" fmla="*/ 0 h 2145420"/>
              <a:gd name="connsiteX0" fmla="*/ 176270 w 2524593"/>
              <a:gd name="connsiteY0" fmla="*/ 0 h 2145420"/>
              <a:gd name="connsiteX1" fmla="*/ 560313 w 2524593"/>
              <a:gd name="connsiteY1" fmla="*/ 0 h 2145420"/>
              <a:gd name="connsiteX2" fmla="*/ 560313 w 2524593"/>
              <a:gd name="connsiteY2" fmla="*/ 0 h 2145420"/>
              <a:gd name="connsiteX3" fmla="*/ 1136377 w 2524593"/>
              <a:gd name="connsiteY3" fmla="*/ 0 h 2145420"/>
              <a:gd name="connsiteX4" fmla="*/ 2480526 w 2524593"/>
              <a:gd name="connsiteY4" fmla="*/ 0 h 2145420"/>
              <a:gd name="connsiteX5" fmla="*/ 2524593 w 2524593"/>
              <a:gd name="connsiteY5" fmla="*/ 457139 h 2145420"/>
              <a:gd name="connsiteX6" fmla="*/ 2425442 w 2524593"/>
              <a:gd name="connsiteY6" fmla="*/ 859231 h 2145420"/>
              <a:gd name="connsiteX7" fmla="*/ 1742395 w 2524593"/>
              <a:gd name="connsiteY7" fmla="*/ 1211752 h 2145420"/>
              <a:gd name="connsiteX8" fmla="*/ 1048242 w 2524593"/>
              <a:gd name="connsiteY8" fmla="*/ 1520224 h 2145420"/>
              <a:gd name="connsiteX9" fmla="*/ 1145807 w 2524593"/>
              <a:gd name="connsiteY9" fmla="*/ 2145420 h 2145420"/>
              <a:gd name="connsiteX10" fmla="*/ 495759 w 2524593"/>
              <a:gd name="connsiteY10" fmla="*/ 1839714 h 2145420"/>
              <a:gd name="connsiteX11" fmla="*/ 0 w 2524593"/>
              <a:gd name="connsiteY11" fmla="*/ 1030017 h 2145420"/>
              <a:gd name="connsiteX12" fmla="*/ 176270 w 2524593"/>
              <a:gd name="connsiteY12" fmla="*/ 0 h 2145420"/>
              <a:gd name="connsiteX0" fmla="*/ 242371 w 2590694"/>
              <a:gd name="connsiteY0" fmla="*/ 0 h 2145420"/>
              <a:gd name="connsiteX1" fmla="*/ 626414 w 2590694"/>
              <a:gd name="connsiteY1" fmla="*/ 0 h 2145420"/>
              <a:gd name="connsiteX2" fmla="*/ 626414 w 2590694"/>
              <a:gd name="connsiteY2" fmla="*/ 0 h 2145420"/>
              <a:gd name="connsiteX3" fmla="*/ 1202478 w 2590694"/>
              <a:gd name="connsiteY3" fmla="*/ 0 h 2145420"/>
              <a:gd name="connsiteX4" fmla="*/ 2546627 w 2590694"/>
              <a:gd name="connsiteY4" fmla="*/ 0 h 2145420"/>
              <a:gd name="connsiteX5" fmla="*/ 2590694 w 2590694"/>
              <a:gd name="connsiteY5" fmla="*/ 457139 h 2145420"/>
              <a:gd name="connsiteX6" fmla="*/ 2491543 w 2590694"/>
              <a:gd name="connsiteY6" fmla="*/ 859231 h 2145420"/>
              <a:gd name="connsiteX7" fmla="*/ 1808496 w 2590694"/>
              <a:gd name="connsiteY7" fmla="*/ 1211752 h 2145420"/>
              <a:gd name="connsiteX8" fmla="*/ 1114343 w 2590694"/>
              <a:gd name="connsiteY8" fmla="*/ 1520224 h 2145420"/>
              <a:gd name="connsiteX9" fmla="*/ 1211908 w 2590694"/>
              <a:gd name="connsiteY9" fmla="*/ 2145420 h 2145420"/>
              <a:gd name="connsiteX10" fmla="*/ 561860 w 2590694"/>
              <a:gd name="connsiteY10" fmla="*/ 1839714 h 2145420"/>
              <a:gd name="connsiteX11" fmla="*/ 0 w 2590694"/>
              <a:gd name="connsiteY11" fmla="*/ 996966 h 2145420"/>
              <a:gd name="connsiteX12" fmla="*/ 242371 w 2590694"/>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47917 w 2591218"/>
              <a:gd name="connsiteY8" fmla="*/ 1443106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47917 w 2591218"/>
              <a:gd name="connsiteY8" fmla="*/ 1443106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99696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057285"/>
              <a:gd name="connsiteX1" fmla="*/ 626938 w 2591218"/>
              <a:gd name="connsiteY1" fmla="*/ 0 h 2057285"/>
              <a:gd name="connsiteX2" fmla="*/ 626938 w 2591218"/>
              <a:gd name="connsiteY2" fmla="*/ 0 h 2057285"/>
              <a:gd name="connsiteX3" fmla="*/ 1203002 w 2591218"/>
              <a:gd name="connsiteY3" fmla="*/ 0 h 2057285"/>
              <a:gd name="connsiteX4" fmla="*/ 2547151 w 2591218"/>
              <a:gd name="connsiteY4" fmla="*/ 0 h 2057285"/>
              <a:gd name="connsiteX5" fmla="*/ 2591218 w 2591218"/>
              <a:gd name="connsiteY5" fmla="*/ 380021 h 2057285"/>
              <a:gd name="connsiteX6" fmla="*/ 2492067 w 2591218"/>
              <a:gd name="connsiteY6" fmla="*/ 870248 h 2057285"/>
              <a:gd name="connsiteX7" fmla="*/ 2040374 w 2591218"/>
              <a:gd name="connsiteY7" fmla="*/ 1145651 h 2057285"/>
              <a:gd name="connsiteX8" fmla="*/ 1180967 w 2591218"/>
              <a:gd name="connsiteY8" fmla="*/ 1487173 h 2057285"/>
              <a:gd name="connsiteX9" fmla="*/ 1300567 w 2591218"/>
              <a:gd name="connsiteY9" fmla="*/ 2057285 h 2057285"/>
              <a:gd name="connsiteX10" fmla="*/ 524 w 2591218"/>
              <a:gd name="connsiteY10" fmla="*/ 1030016 h 2057285"/>
              <a:gd name="connsiteX11" fmla="*/ 242895 w 2591218"/>
              <a:gd name="connsiteY11" fmla="*/ 0 h 2057285"/>
              <a:gd name="connsiteX0" fmla="*/ 242895 w 2591218"/>
              <a:gd name="connsiteY0" fmla="*/ 0 h 2101353"/>
              <a:gd name="connsiteX1" fmla="*/ 626938 w 2591218"/>
              <a:gd name="connsiteY1" fmla="*/ 0 h 2101353"/>
              <a:gd name="connsiteX2" fmla="*/ 626938 w 2591218"/>
              <a:gd name="connsiteY2" fmla="*/ 0 h 2101353"/>
              <a:gd name="connsiteX3" fmla="*/ 1203002 w 2591218"/>
              <a:gd name="connsiteY3" fmla="*/ 0 h 2101353"/>
              <a:gd name="connsiteX4" fmla="*/ 2547151 w 2591218"/>
              <a:gd name="connsiteY4" fmla="*/ 0 h 2101353"/>
              <a:gd name="connsiteX5" fmla="*/ 2591218 w 2591218"/>
              <a:gd name="connsiteY5" fmla="*/ 380021 h 2101353"/>
              <a:gd name="connsiteX6" fmla="*/ 2492067 w 2591218"/>
              <a:gd name="connsiteY6" fmla="*/ 870248 h 2101353"/>
              <a:gd name="connsiteX7" fmla="*/ 2040374 w 2591218"/>
              <a:gd name="connsiteY7" fmla="*/ 1145651 h 2101353"/>
              <a:gd name="connsiteX8" fmla="*/ 1180967 w 2591218"/>
              <a:gd name="connsiteY8" fmla="*/ 1487173 h 2101353"/>
              <a:gd name="connsiteX9" fmla="*/ 1256499 w 2591218"/>
              <a:gd name="connsiteY9" fmla="*/ 2101353 h 2101353"/>
              <a:gd name="connsiteX10" fmla="*/ 524 w 2591218"/>
              <a:gd name="connsiteY10" fmla="*/ 1030016 h 2101353"/>
              <a:gd name="connsiteX11" fmla="*/ 242895 w 2591218"/>
              <a:gd name="connsiteY11" fmla="*/ 0 h 2101353"/>
              <a:gd name="connsiteX0" fmla="*/ 242895 w 2591218"/>
              <a:gd name="connsiteY0" fmla="*/ 0 h 2101353"/>
              <a:gd name="connsiteX1" fmla="*/ 626938 w 2591218"/>
              <a:gd name="connsiteY1" fmla="*/ 0 h 2101353"/>
              <a:gd name="connsiteX2" fmla="*/ 626938 w 2591218"/>
              <a:gd name="connsiteY2" fmla="*/ 0 h 2101353"/>
              <a:gd name="connsiteX3" fmla="*/ 1203002 w 2591218"/>
              <a:gd name="connsiteY3" fmla="*/ 0 h 2101353"/>
              <a:gd name="connsiteX4" fmla="*/ 2547151 w 2591218"/>
              <a:gd name="connsiteY4" fmla="*/ 0 h 2101353"/>
              <a:gd name="connsiteX5" fmla="*/ 2591218 w 2591218"/>
              <a:gd name="connsiteY5" fmla="*/ 380021 h 2101353"/>
              <a:gd name="connsiteX6" fmla="*/ 2492067 w 2591218"/>
              <a:gd name="connsiteY6" fmla="*/ 870248 h 2101353"/>
              <a:gd name="connsiteX7" fmla="*/ 2040374 w 2591218"/>
              <a:gd name="connsiteY7" fmla="*/ 1145651 h 2101353"/>
              <a:gd name="connsiteX8" fmla="*/ 1180967 w 2591218"/>
              <a:gd name="connsiteY8" fmla="*/ 1487173 h 2101353"/>
              <a:gd name="connsiteX9" fmla="*/ 1256499 w 2591218"/>
              <a:gd name="connsiteY9" fmla="*/ 2101353 h 2101353"/>
              <a:gd name="connsiteX10" fmla="*/ 524 w 2591218"/>
              <a:gd name="connsiteY10" fmla="*/ 1030016 h 2101353"/>
              <a:gd name="connsiteX11" fmla="*/ 242895 w 2591218"/>
              <a:gd name="connsiteY11"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70248 h 2101353"/>
              <a:gd name="connsiteX6" fmla="*/ 2040374 w 2547151"/>
              <a:gd name="connsiteY6" fmla="*/ 1145651 h 2101353"/>
              <a:gd name="connsiteX7" fmla="*/ 1180967 w 2547151"/>
              <a:gd name="connsiteY7" fmla="*/ 1487173 h 2101353"/>
              <a:gd name="connsiteX8" fmla="*/ 1256499 w 2547151"/>
              <a:gd name="connsiteY8" fmla="*/ 2101353 h 2101353"/>
              <a:gd name="connsiteX9" fmla="*/ 524 w 2547151"/>
              <a:gd name="connsiteY9" fmla="*/ 1030016 h 2101353"/>
              <a:gd name="connsiteX10" fmla="*/ 242895 w 2547151"/>
              <a:gd name="connsiteY10"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70248 h 2101353"/>
              <a:gd name="connsiteX6" fmla="*/ 1180967 w 2547151"/>
              <a:gd name="connsiteY6" fmla="*/ 1487173 h 2101353"/>
              <a:gd name="connsiteX7" fmla="*/ 1256499 w 2547151"/>
              <a:gd name="connsiteY7" fmla="*/ 2101353 h 2101353"/>
              <a:gd name="connsiteX8" fmla="*/ 524 w 2547151"/>
              <a:gd name="connsiteY8" fmla="*/ 1030016 h 2101353"/>
              <a:gd name="connsiteX9" fmla="*/ 242895 w 2547151"/>
              <a:gd name="connsiteY9"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48214 h 2101353"/>
              <a:gd name="connsiteX6" fmla="*/ 1180967 w 2547151"/>
              <a:gd name="connsiteY6" fmla="*/ 1487173 h 2101353"/>
              <a:gd name="connsiteX7" fmla="*/ 1256499 w 2547151"/>
              <a:gd name="connsiteY7" fmla="*/ 2101353 h 2101353"/>
              <a:gd name="connsiteX8" fmla="*/ 524 w 2547151"/>
              <a:gd name="connsiteY8" fmla="*/ 1030016 h 2101353"/>
              <a:gd name="connsiteX9" fmla="*/ 242895 w 2547151"/>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80967 w 2561927"/>
              <a:gd name="connsiteY6" fmla="*/ 1487173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80967 w 2561927"/>
              <a:gd name="connsiteY6" fmla="*/ 1487173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03849 w 2561927"/>
              <a:gd name="connsiteY6" fmla="*/ 1465140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1203002 w 2575980"/>
              <a:gd name="connsiteY3" fmla="*/ 0 h 2101353"/>
              <a:gd name="connsiteX4" fmla="*/ 2547151 w 2575980"/>
              <a:gd name="connsiteY4" fmla="*/ 0 h 2101353"/>
              <a:gd name="connsiteX5" fmla="*/ 2492067 w 2575980"/>
              <a:gd name="connsiteY5" fmla="*/ 848214 h 2101353"/>
              <a:gd name="connsiteX6" fmla="*/ 1158934 w 2575980"/>
              <a:gd name="connsiteY6" fmla="*/ 1542258 h 2101353"/>
              <a:gd name="connsiteX7" fmla="*/ 1256499 w 2575980"/>
              <a:gd name="connsiteY7" fmla="*/ 2101353 h 2101353"/>
              <a:gd name="connsiteX8" fmla="*/ 524 w 2575980"/>
              <a:gd name="connsiteY8" fmla="*/ 1030016 h 2101353"/>
              <a:gd name="connsiteX9" fmla="*/ 242895 w 2575980"/>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1203002 w 2575980"/>
              <a:gd name="connsiteY3" fmla="*/ 0 h 2101353"/>
              <a:gd name="connsiteX4" fmla="*/ 2547151 w 2575980"/>
              <a:gd name="connsiteY4" fmla="*/ 0 h 2101353"/>
              <a:gd name="connsiteX5" fmla="*/ 2492067 w 2575980"/>
              <a:gd name="connsiteY5" fmla="*/ 848214 h 2101353"/>
              <a:gd name="connsiteX6" fmla="*/ 1158934 w 2575980"/>
              <a:gd name="connsiteY6" fmla="*/ 1542258 h 2101353"/>
              <a:gd name="connsiteX7" fmla="*/ 1256499 w 2575980"/>
              <a:gd name="connsiteY7" fmla="*/ 2101353 h 2101353"/>
              <a:gd name="connsiteX8" fmla="*/ 524 w 2575980"/>
              <a:gd name="connsiteY8" fmla="*/ 1030016 h 2101353"/>
              <a:gd name="connsiteX9" fmla="*/ 242895 w 2575980"/>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2547151 w 2575980"/>
              <a:gd name="connsiteY3" fmla="*/ 0 h 2101353"/>
              <a:gd name="connsiteX4" fmla="*/ 2492067 w 2575980"/>
              <a:gd name="connsiteY4" fmla="*/ 848214 h 2101353"/>
              <a:gd name="connsiteX5" fmla="*/ 1158934 w 2575980"/>
              <a:gd name="connsiteY5" fmla="*/ 1542258 h 2101353"/>
              <a:gd name="connsiteX6" fmla="*/ 1256499 w 2575980"/>
              <a:gd name="connsiteY6" fmla="*/ 2101353 h 2101353"/>
              <a:gd name="connsiteX7" fmla="*/ 524 w 2575980"/>
              <a:gd name="connsiteY7" fmla="*/ 1030016 h 2101353"/>
              <a:gd name="connsiteX8" fmla="*/ 242895 w 2575980"/>
              <a:gd name="connsiteY8" fmla="*/ 0 h 2101353"/>
              <a:gd name="connsiteX0" fmla="*/ 242895 w 2575980"/>
              <a:gd name="connsiteY0" fmla="*/ 0 h 2101353"/>
              <a:gd name="connsiteX1" fmla="*/ 626938 w 2575980"/>
              <a:gd name="connsiteY1" fmla="*/ 0 h 2101353"/>
              <a:gd name="connsiteX2" fmla="*/ 2547151 w 2575980"/>
              <a:gd name="connsiteY2" fmla="*/ 0 h 2101353"/>
              <a:gd name="connsiteX3" fmla="*/ 2492067 w 2575980"/>
              <a:gd name="connsiteY3" fmla="*/ 848214 h 2101353"/>
              <a:gd name="connsiteX4" fmla="*/ 1158934 w 2575980"/>
              <a:gd name="connsiteY4" fmla="*/ 1542258 h 2101353"/>
              <a:gd name="connsiteX5" fmla="*/ 1256499 w 2575980"/>
              <a:gd name="connsiteY5" fmla="*/ 2101353 h 2101353"/>
              <a:gd name="connsiteX6" fmla="*/ 524 w 2575980"/>
              <a:gd name="connsiteY6" fmla="*/ 1030016 h 2101353"/>
              <a:gd name="connsiteX7" fmla="*/ 242895 w 2575980"/>
              <a:gd name="connsiteY7" fmla="*/ 0 h 2101353"/>
              <a:gd name="connsiteX0" fmla="*/ 242895 w 2562663"/>
              <a:gd name="connsiteY0" fmla="*/ 11017 h 2112370"/>
              <a:gd name="connsiteX1" fmla="*/ 626938 w 2562663"/>
              <a:gd name="connsiteY1" fmla="*/ 11017 h 2112370"/>
              <a:gd name="connsiteX2" fmla="*/ 2503084 w 2562663"/>
              <a:gd name="connsiteY2" fmla="*/ 0 h 2112370"/>
              <a:gd name="connsiteX3" fmla="*/ 2492067 w 2562663"/>
              <a:gd name="connsiteY3" fmla="*/ 859231 h 2112370"/>
              <a:gd name="connsiteX4" fmla="*/ 1158934 w 2562663"/>
              <a:gd name="connsiteY4" fmla="*/ 1553275 h 2112370"/>
              <a:gd name="connsiteX5" fmla="*/ 1256499 w 2562663"/>
              <a:gd name="connsiteY5" fmla="*/ 2112370 h 2112370"/>
              <a:gd name="connsiteX6" fmla="*/ 524 w 2562663"/>
              <a:gd name="connsiteY6" fmla="*/ 1041033 h 2112370"/>
              <a:gd name="connsiteX7" fmla="*/ 242895 w 2562663"/>
              <a:gd name="connsiteY7" fmla="*/ 11017 h 2112370"/>
              <a:gd name="connsiteX0" fmla="*/ 242895 w 2586209"/>
              <a:gd name="connsiteY0" fmla="*/ 11017 h 2112370"/>
              <a:gd name="connsiteX1" fmla="*/ 626938 w 2586209"/>
              <a:gd name="connsiteY1" fmla="*/ 11017 h 2112370"/>
              <a:gd name="connsiteX2" fmla="*/ 2503084 w 2586209"/>
              <a:gd name="connsiteY2" fmla="*/ 0 h 2112370"/>
              <a:gd name="connsiteX3" fmla="*/ 2492067 w 2586209"/>
              <a:gd name="connsiteY3" fmla="*/ 859231 h 2112370"/>
              <a:gd name="connsiteX4" fmla="*/ 1158934 w 2586209"/>
              <a:gd name="connsiteY4" fmla="*/ 1553275 h 2112370"/>
              <a:gd name="connsiteX5" fmla="*/ 1256499 w 2586209"/>
              <a:gd name="connsiteY5" fmla="*/ 2112370 h 2112370"/>
              <a:gd name="connsiteX6" fmla="*/ 524 w 2586209"/>
              <a:gd name="connsiteY6" fmla="*/ 1041033 h 2112370"/>
              <a:gd name="connsiteX7" fmla="*/ 242895 w 2586209"/>
              <a:gd name="connsiteY7" fmla="*/ 11017 h 2112370"/>
              <a:gd name="connsiteX0" fmla="*/ 242895 w 2600863"/>
              <a:gd name="connsiteY0" fmla="*/ 0 h 2101353"/>
              <a:gd name="connsiteX1" fmla="*/ 626938 w 2600863"/>
              <a:gd name="connsiteY1" fmla="*/ 0 h 2101353"/>
              <a:gd name="connsiteX2" fmla="*/ 2536134 w 2600863"/>
              <a:gd name="connsiteY2" fmla="*/ 0 h 2101353"/>
              <a:gd name="connsiteX3" fmla="*/ 2492067 w 2600863"/>
              <a:gd name="connsiteY3" fmla="*/ 848214 h 2101353"/>
              <a:gd name="connsiteX4" fmla="*/ 1158934 w 2600863"/>
              <a:gd name="connsiteY4" fmla="*/ 1542258 h 2101353"/>
              <a:gd name="connsiteX5" fmla="*/ 1256499 w 2600863"/>
              <a:gd name="connsiteY5" fmla="*/ 2101353 h 2101353"/>
              <a:gd name="connsiteX6" fmla="*/ 524 w 2600863"/>
              <a:gd name="connsiteY6" fmla="*/ 1030016 h 2101353"/>
              <a:gd name="connsiteX7" fmla="*/ 242895 w 2600863"/>
              <a:gd name="connsiteY7" fmla="*/ 0 h 2101353"/>
              <a:gd name="connsiteX0" fmla="*/ 242895 w 2609246"/>
              <a:gd name="connsiteY0" fmla="*/ 0 h 2101353"/>
              <a:gd name="connsiteX1" fmla="*/ 626938 w 2609246"/>
              <a:gd name="connsiteY1" fmla="*/ 0 h 2101353"/>
              <a:gd name="connsiteX2" fmla="*/ 2536134 w 2609246"/>
              <a:gd name="connsiteY2" fmla="*/ 0 h 2101353"/>
              <a:gd name="connsiteX3" fmla="*/ 2492067 w 2609246"/>
              <a:gd name="connsiteY3" fmla="*/ 848214 h 2101353"/>
              <a:gd name="connsiteX4" fmla="*/ 1158934 w 2609246"/>
              <a:gd name="connsiteY4" fmla="*/ 1542258 h 2101353"/>
              <a:gd name="connsiteX5" fmla="*/ 1256499 w 2609246"/>
              <a:gd name="connsiteY5" fmla="*/ 2101353 h 2101353"/>
              <a:gd name="connsiteX6" fmla="*/ 524 w 2609246"/>
              <a:gd name="connsiteY6" fmla="*/ 1030016 h 2101353"/>
              <a:gd name="connsiteX7" fmla="*/ 242895 w 2609246"/>
              <a:gd name="connsiteY7" fmla="*/ 0 h 2101353"/>
              <a:gd name="connsiteX0" fmla="*/ 242895 w 2613560"/>
              <a:gd name="connsiteY0" fmla="*/ 0 h 2101353"/>
              <a:gd name="connsiteX1" fmla="*/ 626938 w 2613560"/>
              <a:gd name="connsiteY1" fmla="*/ 0 h 2101353"/>
              <a:gd name="connsiteX2" fmla="*/ 2536134 w 2613560"/>
              <a:gd name="connsiteY2" fmla="*/ 0 h 2101353"/>
              <a:gd name="connsiteX3" fmla="*/ 2492067 w 2613560"/>
              <a:gd name="connsiteY3" fmla="*/ 848214 h 2101353"/>
              <a:gd name="connsiteX4" fmla="*/ 1158934 w 2613560"/>
              <a:gd name="connsiteY4" fmla="*/ 1542258 h 2101353"/>
              <a:gd name="connsiteX5" fmla="*/ 1256499 w 2613560"/>
              <a:gd name="connsiteY5" fmla="*/ 2101353 h 2101353"/>
              <a:gd name="connsiteX6" fmla="*/ 524 w 2613560"/>
              <a:gd name="connsiteY6" fmla="*/ 1030016 h 2101353"/>
              <a:gd name="connsiteX7" fmla="*/ 242895 w 2613560"/>
              <a:gd name="connsiteY7" fmla="*/ 0 h 2101353"/>
              <a:gd name="connsiteX0" fmla="*/ 242895 w 2613560"/>
              <a:gd name="connsiteY0" fmla="*/ 0 h 2101353"/>
              <a:gd name="connsiteX1" fmla="*/ 626938 w 2613560"/>
              <a:gd name="connsiteY1" fmla="*/ 0 h 2101353"/>
              <a:gd name="connsiteX2" fmla="*/ 2536134 w 2613560"/>
              <a:gd name="connsiteY2" fmla="*/ 0 h 2101353"/>
              <a:gd name="connsiteX3" fmla="*/ 2492067 w 2613560"/>
              <a:gd name="connsiteY3" fmla="*/ 848214 h 2101353"/>
              <a:gd name="connsiteX4" fmla="*/ 1158934 w 2613560"/>
              <a:gd name="connsiteY4" fmla="*/ 1542258 h 2101353"/>
              <a:gd name="connsiteX5" fmla="*/ 1256499 w 2613560"/>
              <a:gd name="connsiteY5" fmla="*/ 2101353 h 2101353"/>
              <a:gd name="connsiteX6" fmla="*/ 524 w 2613560"/>
              <a:gd name="connsiteY6" fmla="*/ 1030016 h 2101353"/>
              <a:gd name="connsiteX7" fmla="*/ 242895 w 2613560"/>
              <a:gd name="connsiteY7" fmla="*/ 0 h 2101353"/>
              <a:gd name="connsiteX0" fmla="*/ 242895 w 2621532"/>
              <a:gd name="connsiteY0" fmla="*/ 0 h 2101353"/>
              <a:gd name="connsiteX1" fmla="*/ 626938 w 2621532"/>
              <a:gd name="connsiteY1" fmla="*/ 0 h 2101353"/>
              <a:gd name="connsiteX2" fmla="*/ 2536134 w 2621532"/>
              <a:gd name="connsiteY2" fmla="*/ 0 h 2101353"/>
              <a:gd name="connsiteX3" fmla="*/ 2492067 w 2621532"/>
              <a:gd name="connsiteY3" fmla="*/ 848214 h 2101353"/>
              <a:gd name="connsiteX4" fmla="*/ 1158934 w 2621532"/>
              <a:gd name="connsiteY4" fmla="*/ 1542258 h 2101353"/>
              <a:gd name="connsiteX5" fmla="*/ 1256499 w 2621532"/>
              <a:gd name="connsiteY5" fmla="*/ 2101353 h 2101353"/>
              <a:gd name="connsiteX6" fmla="*/ 524 w 2621532"/>
              <a:gd name="connsiteY6" fmla="*/ 1030016 h 2101353"/>
              <a:gd name="connsiteX7" fmla="*/ 242895 w 2621532"/>
              <a:gd name="connsiteY7" fmla="*/ 0 h 2101353"/>
              <a:gd name="connsiteX0" fmla="*/ 242895 w 2634101"/>
              <a:gd name="connsiteY0" fmla="*/ 0 h 2101353"/>
              <a:gd name="connsiteX1" fmla="*/ 626938 w 2634101"/>
              <a:gd name="connsiteY1" fmla="*/ 0 h 2101353"/>
              <a:gd name="connsiteX2" fmla="*/ 2536134 w 2634101"/>
              <a:gd name="connsiteY2" fmla="*/ 0 h 2101353"/>
              <a:gd name="connsiteX3" fmla="*/ 2492067 w 2634101"/>
              <a:gd name="connsiteY3" fmla="*/ 848214 h 2101353"/>
              <a:gd name="connsiteX4" fmla="*/ 1158934 w 2634101"/>
              <a:gd name="connsiteY4" fmla="*/ 1542258 h 2101353"/>
              <a:gd name="connsiteX5" fmla="*/ 1256499 w 2634101"/>
              <a:gd name="connsiteY5" fmla="*/ 2101353 h 2101353"/>
              <a:gd name="connsiteX6" fmla="*/ 524 w 2634101"/>
              <a:gd name="connsiteY6" fmla="*/ 1030016 h 2101353"/>
              <a:gd name="connsiteX7" fmla="*/ 242895 w 2634101"/>
              <a:gd name="connsiteY7" fmla="*/ 0 h 2101353"/>
              <a:gd name="connsiteX0" fmla="*/ 242895 w 2634101"/>
              <a:gd name="connsiteY0" fmla="*/ 0 h 2101353"/>
              <a:gd name="connsiteX1" fmla="*/ 2536134 w 2634101"/>
              <a:gd name="connsiteY1" fmla="*/ 0 h 2101353"/>
              <a:gd name="connsiteX2" fmla="*/ 2492067 w 2634101"/>
              <a:gd name="connsiteY2" fmla="*/ 848214 h 2101353"/>
              <a:gd name="connsiteX3" fmla="*/ 1158934 w 2634101"/>
              <a:gd name="connsiteY3" fmla="*/ 1542258 h 2101353"/>
              <a:gd name="connsiteX4" fmla="*/ 1256499 w 2634101"/>
              <a:gd name="connsiteY4" fmla="*/ 2101353 h 2101353"/>
              <a:gd name="connsiteX5" fmla="*/ 524 w 2634101"/>
              <a:gd name="connsiteY5" fmla="*/ 1030016 h 2101353"/>
              <a:gd name="connsiteX6" fmla="*/ 242895 w 2634101"/>
              <a:gd name="connsiteY6" fmla="*/ 0 h 2101353"/>
              <a:gd name="connsiteX0" fmla="*/ 242895 w 2634101"/>
              <a:gd name="connsiteY0" fmla="*/ 0 h 2101353"/>
              <a:gd name="connsiteX1" fmla="*/ 2536134 w 2634101"/>
              <a:gd name="connsiteY1" fmla="*/ 0 h 2101353"/>
              <a:gd name="connsiteX2" fmla="*/ 2492067 w 2634101"/>
              <a:gd name="connsiteY2" fmla="*/ 848214 h 2101353"/>
              <a:gd name="connsiteX3" fmla="*/ 1158934 w 2634101"/>
              <a:gd name="connsiteY3" fmla="*/ 1542258 h 2101353"/>
              <a:gd name="connsiteX4" fmla="*/ 1256499 w 2634101"/>
              <a:gd name="connsiteY4" fmla="*/ 2101353 h 2101353"/>
              <a:gd name="connsiteX5" fmla="*/ 524 w 2634101"/>
              <a:gd name="connsiteY5" fmla="*/ 1030016 h 2101353"/>
              <a:gd name="connsiteX6" fmla="*/ 242895 w 2634101"/>
              <a:gd name="connsiteY6" fmla="*/ 0 h 2101353"/>
              <a:gd name="connsiteX0" fmla="*/ 253140 w 2644346"/>
              <a:gd name="connsiteY0" fmla="*/ 0 h 2101353"/>
              <a:gd name="connsiteX1" fmla="*/ 2546379 w 2644346"/>
              <a:gd name="connsiteY1" fmla="*/ 0 h 2101353"/>
              <a:gd name="connsiteX2" fmla="*/ 2502312 w 2644346"/>
              <a:gd name="connsiteY2" fmla="*/ 848214 h 2101353"/>
              <a:gd name="connsiteX3" fmla="*/ 1169179 w 2644346"/>
              <a:gd name="connsiteY3" fmla="*/ 1542258 h 2101353"/>
              <a:gd name="connsiteX4" fmla="*/ 1266744 w 2644346"/>
              <a:gd name="connsiteY4" fmla="*/ 2101353 h 2101353"/>
              <a:gd name="connsiteX5" fmla="*/ 495 w 2644346"/>
              <a:gd name="connsiteY5" fmla="*/ 1050564 h 2101353"/>
              <a:gd name="connsiteX6" fmla="*/ 253140 w 264434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536" h="2101353">
                <a:moveTo>
                  <a:pt x="254330" y="0"/>
                </a:moveTo>
                <a:lnTo>
                  <a:pt x="2547569" y="0"/>
                </a:lnTo>
                <a:cubicBezTo>
                  <a:pt x="2650393" y="172569"/>
                  <a:pt x="2720168" y="587509"/>
                  <a:pt x="2503502" y="848214"/>
                </a:cubicBezTo>
                <a:cubicBezTo>
                  <a:pt x="2143588" y="1237471"/>
                  <a:pt x="1486217" y="1197069"/>
                  <a:pt x="1170369" y="1542258"/>
                </a:cubicBezTo>
                <a:cubicBezTo>
                  <a:pt x="1048655" y="1772691"/>
                  <a:pt x="1125243" y="1892953"/>
                  <a:pt x="1267934" y="2101353"/>
                </a:cubicBezTo>
                <a:cubicBezTo>
                  <a:pt x="1071194" y="2019652"/>
                  <a:pt x="41469" y="1757085"/>
                  <a:pt x="1685" y="1050564"/>
                </a:cubicBezTo>
                <a:cubicBezTo>
                  <a:pt x="-19605" y="499390"/>
                  <a:pt x="166195" y="288255"/>
                  <a:pt x="254330" y="0"/>
                </a:cubicBezTo>
                <a:close/>
              </a:path>
            </a:pathLst>
          </a:cu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solidFill>
                <a:schemeClr val="tx1"/>
              </a:solidFill>
              <a:effectLst/>
              <a:latin typeface="Times" charset="0"/>
            </a:endParaRPr>
          </a:p>
        </p:txBody>
      </p:sp>
      <p:sp>
        <p:nvSpPr>
          <p:cNvPr id="8" name="Tekstiruutu 7">
            <a:extLst>
              <a:ext uri="{FF2B5EF4-FFF2-40B4-BE49-F238E27FC236}">
                <a16:creationId xmlns:a16="http://schemas.microsoft.com/office/drawing/2014/main" id="{6599115E-3DFE-43F7-9144-689A2EA0AE8B}"/>
              </a:ext>
            </a:extLst>
          </p:cNvPr>
          <p:cNvSpPr txBox="1"/>
          <p:nvPr userDrawn="1"/>
        </p:nvSpPr>
        <p:spPr>
          <a:xfrm>
            <a:off x="818170" y="404664"/>
            <a:ext cx="2396063" cy="707886"/>
          </a:xfrm>
          <a:prstGeom prst="rect">
            <a:avLst/>
          </a:prstGeom>
          <a:noFill/>
        </p:spPr>
        <p:txBody>
          <a:bodyPr wrap="square" rtlCol="0">
            <a:spAutoFit/>
          </a:bodyPr>
          <a:lstStyle/>
          <a:p>
            <a:r>
              <a:rPr lang="fi-FI" sz="2000" dirty="0">
                <a:solidFill>
                  <a:schemeClr val="bg1"/>
                </a:solidFill>
                <a:latin typeface="Arial Narrow" panose="020B0606020202030204" pitchFamily="34" charset="0"/>
              </a:rPr>
              <a:t>DATA HYÖTYKÄYTTÖÖN</a:t>
            </a:r>
          </a:p>
        </p:txBody>
      </p:sp>
      <p:pic>
        <p:nvPicPr>
          <p:cNvPr id="9" name="Kuva 8">
            <a:extLst>
              <a:ext uri="{FF2B5EF4-FFF2-40B4-BE49-F238E27FC236}">
                <a16:creationId xmlns:a16="http://schemas.microsoft.com/office/drawing/2014/main" id="{964373ED-D566-4E36-857E-6B8CCD711F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2024" y="5987789"/>
            <a:ext cx="5610064" cy="687685"/>
          </a:xfrm>
          <a:prstGeom prst="rect">
            <a:avLst/>
          </a:prstGeom>
        </p:spPr>
      </p:pic>
      <p:sp>
        <p:nvSpPr>
          <p:cNvPr id="10" name="Tekstin paikkamerkki 1">
            <a:extLst>
              <a:ext uri="{FF2B5EF4-FFF2-40B4-BE49-F238E27FC236}">
                <a16:creationId xmlns:a16="http://schemas.microsoft.com/office/drawing/2014/main" id="{9D499AA7-ED46-40E6-9532-957D2ED489BF}"/>
              </a:ext>
            </a:extLst>
          </p:cNvPr>
          <p:cNvSpPr>
            <a:spLocks noGrp="1"/>
          </p:cNvSpPr>
          <p:nvPr>
            <p:ph type="body" sz="half" idx="2" hasCustomPrompt="1"/>
          </p:nvPr>
        </p:nvSpPr>
        <p:spPr>
          <a:xfrm>
            <a:off x="2207568" y="2060848"/>
            <a:ext cx="9531815" cy="648072"/>
          </a:xfrm>
        </p:spPr>
        <p:txBody>
          <a:bodyPr/>
          <a:lstStyle>
            <a:lvl1pPr marL="0" indent="0">
              <a:buNone/>
              <a:defRPr/>
            </a:lvl1pPr>
          </a:lstStyle>
          <a:p>
            <a:r>
              <a:rPr lang="fi-FI" dirty="0"/>
              <a:t>Hankefaktat</a:t>
            </a:r>
          </a:p>
        </p:txBody>
      </p:sp>
      <p:sp>
        <p:nvSpPr>
          <p:cNvPr id="11" name="Tekstin paikkamerkki 1">
            <a:extLst>
              <a:ext uri="{FF2B5EF4-FFF2-40B4-BE49-F238E27FC236}">
                <a16:creationId xmlns:a16="http://schemas.microsoft.com/office/drawing/2014/main" id="{F1DF10E1-B5D1-4F11-BACD-87D555DAB0E3}"/>
              </a:ext>
            </a:extLst>
          </p:cNvPr>
          <p:cNvSpPr>
            <a:spLocks noGrp="1"/>
          </p:cNvSpPr>
          <p:nvPr>
            <p:ph type="body" sz="half" idx="17" hasCustomPrompt="1"/>
          </p:nvPr>
        </p:nvSpPr>
        <p:spPr>
          <a:xfrm>
            <a:off x="2186791" y="2867173"/>
            <a:ext cx="9531815" cy="2823917"/>
          </a:xfrm>
        </p:spPr>
        <p:txBody>
          <a:bodyPr/>
          <a:lstStyle>
            <a:lvl1pPr marL="0" indent="0">
              <a:buNone/>
              <a:defRPr/>
            </a:lvl1pPr>
          </a:lstStyle>
          <a:p>
            <a:r>
              <a:rPr lang="fi-FI" dirty="0"/>
              <a:t>Xxx</a:t>
            </a:r>
          </a:p>
          <a:p>
            <a:r>
              <a:rPr lang="fi-FI" dirty="0"/>
              <a:t>Xxx</a:t>
            </a:r>
          </a:p>
          <a:p>
            <a:r>
              <a:rPr lang="fi-FI" dirty="0"/>
              <a:t>Xxx</a:t>
            </a:r>
          </a:p>
          <a:p>
            <a:r>
              <a:rPr lang="fi-FI" dirty="0"/>
              <a:t>Xxx</a:t>
            </a:r>
          </a:p>
          <a:p>
            <a:endParaRPr lang="fi-FI" dirty="0"/>
          </a:p>
          <a:p>
            <a:endParaRPr lang="fi-FI" dirty="0"/>
          </a:p>
          <a:p>
            <a:endParaRPr lang="fi-FI" dirty="0"/>
          </a:p>
          <a:p>
            <a:endParaRPr lang="fi-FI" dirty="0"/>
          </a:p>
          <a:p>
            <a:endParaRPr lang="fi-FI" dirty="0"/>
          </a:p>
          <a:p>
            <a:endParaRPr lang="fi-FI" dirty="0"/>
          </a:p>
          <a:p>
            <a:endParaRPr lang="fi-FI" dirty="0"/>
          </a:p>
          <a:p>
            <a:endParaRPr lang="fi-FI" dirty="0"/>
          </a:p>
        </p:txBody>
      </p:sp>
    </p:spTree>
    <p:extLst>
      <p:ext uri="{BB962C8B-B14F-4D97-AF65-F5344CB8AC3E}">
        <p14:creationId xmlns:p14="http://schemas.microsoft.com/office/powerpoint/2010/main" val="342862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nkkeen esittely; kuva ja nimi">
    <p:spTree>
      <p:nvGrpSpPr>
        <p:cNvPr id="1" name=""/>
        <p:cNvGrpSpPr/>
        <p:nvPr/>
      </p:nvGrpSpPr>
      <p:grpSpPr>
        <a:xfrm>
          <a:off x="0" y="0"/>
          <a:ext cx="0" cy="0"/>
          <a:chOff x="0" y="0"/>
          <a:chExt cx="0" cy="0"/>
        </a:xfrm>
      </p:grpSpPr>
      <p:pic>
        <p:nvPicPr>
          <p:cNvPr id="9" name="Kuva 8" descr="Kuva, joka sisältää kohteen ruoho, ulko, taivas, puu&#10;&#10;Kuvaus luotu automaattisesti">
            <a:extLst>
              <a:ext uri="{FF2B5EF4-FFF2-40B4-BE49-F238E27FC236}">
                <a16:creationId xmlns:a16="http://schemas.microsoft.com/office/drawing/2014/main" id="{F0F7C1F6-A182-4EFB-BC7F-6947D9CDD3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54534"/>
            <a:ext cx="12192000" cy="4404682"/>
          </a:xfrm>
          <a:prstGeom prst="rect">
            <a:avLst/>
          </a:prstGeom>
        </p:spPr>
      </p:pic>
      <p:sp>
        <p:nvSpPr>
          <p:cNvPr id="10" name="Tekstin paikkamerkki 3"/>
          <p:cNvSpPr>
            <a:spLocks noGrp="1"/>
          </p:cNvSpPr>
          <p:nvPr>
            <p:ph type="body" sz="half" idx="2" hasCustomPrompt="1"/>
          </p:nvPr>
        </p:nvSpPr>
        <p:spPr>
          <a:xfrm>
            <a:off x="904191" y="4816745"/>
            <a:ext cx="9697077" cy="648072"/>
          </a:xfrm>
        </p:spPr>
        <p:txBody>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Diginurmi</a:t>
            </a:r>
          </a:p>
        </p:txBody>
      </p:sp>
      <p:sp>
        <p:nvSpPr>
          <p:cNvPr id="7" name="Kuvaselitesuorakulmio 3">
            <a:extLst>
              <a:ext uri="{FF2B5EF4-FFF2-40B4-BE49-F238E27FC236}">
                <a16:creationId xmlns:a16="http://schemas.microsoft.com/office/drawing/2014/main" id="{2FCC5EA1-67F0-47B3-B8A0-303F9E3A2882}"/>
              </a:ext>
            </a:extLst>
          </p:cNvPr>
          <p:cNvSpPr/>
          <p:nvPr userDrawn="1"/>
        </p:nvSpPr>
        <p:spPr bwMode="auto">
          <a:xfrm>
            <a:off x="551384" y="0"/>
            <a:ext cx="2929636" cy="2412222"/>
          </a:xfrm>
          <a:custGeom>
            <a:avLst/>
            <a:gdLst>
              <a:gd name="connsiteX0" fmla="*/ 0 w 2304256"/>
              <a:gd name="connsiteY0" fmla="*/ 0 h 1916832"/>
              <a:gd name="connsiteX1" fmla="*/ 384043 w 2304256"/>
              <a:gd name="connsiteY1" fmla="*/ 0 h 1916832"/>
              <a:gd name="connsiteX2" fmla="*/ 384043 w 2304256"/>
              <a:gd name="connsiteY2" fmla="*/ 0 h 1916832"/>
              <a:gd name="connsiteX3" fmla="*/ 960107 w 2304256"/>
              <a:gd name="connsiteY3" fmla="*/ 0 h 1916832"/>
              <a:gd name="connsiteX4" fmla="*/ 2304256 w 2304256"/>
              <a:gd name="connsiteY4" fmla="*/ 0 h 1916832"/>
              <a:gd name="connsiteX5" fmla="*/ 2304256 w 2304256"/>
              <a:gd name="connsiteY5" fmla="*/ 1118152 h 1916832"/>
              <a:gd name="connsiteX6" fmla="*/ 2304256 w 2304256"/>
              <a:gd name="connsiteY6" fmla="*/ 1118152 h 1916832"/>
              <a:gd name="connsiteX7" fmla="*/ 2304256 w 2304256"/>
              <a:gd name="connsiteY7" fmla="*/ 1597360 h 1916832"/>
              <a:gd name="connsiteX8" fmla="*/ 2304256 w 2304256"/>
              <a:gd name="connsiteY8" fmla="*/ 1916832 h 1916832"/>
              <a:gd name="connsiteX9" fmla="*/ 960107 w 2304256"/>
              <a:gd name="connsiteY9" fmla="*/ 1916832 h 1916832"/>
              <a:gd name="connsiteX10" fmla="*/ 672082 w 2304256"/>
              <a:gd name="connsiteY10" fmla="*/ 2156436 h 1916832"/>
              <a:gd name="connsiteX11" fmla="*/ 384043 w 2304256"/>
              <a:gd name="connsiteY11" fmla="*/ 1916832 h 1916832"/>
              <a:gd name="connsiteX12" fmla="*/ 0 w 2304256"/>
              <a:gd name="connsiteY12" fmla="*/ 1916832 h 1916832"/>
              <a:gd name="connsiteX13" fmla="*/ 0 w 2304256"/>
              <a:gd name="connsiteY13" fmla="*/ 1597360 h 1916832"/>
              <a:gd name="connsiteX14" fmla="*/ 0 w 2304256"/>
              <a:gd name="connsiteY14" fmla="*/ 1118152 h 1916832"/>
              <a:gd name="connsiteX15" fmla="*/ 0 w 2304256"/>
              <a:gd name="connsiteY15" fmla="*/ 1118152 h 1916832"/>
              <a:gd name="connsiteX16" fmla="*/ 0 w 2304256"/>
              <a:gd name="connsiteY16" fmla="*/ 0 h 1916832"/>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264405 w 2568661"/>
              <a:gd name="connsiteY12" fmla="*/ 1916832 h 2156436"/>
              <a:gd name="connsiteX13" fmla="*/ 264405 w 2568661"/>
              <a:gd name="connsiteY13" fmla="*/ 1597360 h 2156436"/>
              <a:gd name="connsiteX14" fmla="*/ 264405 w 2568661"/>
              <a:gd name="connsiteY14" fmla="*/ 1118152 h 2156436"/>
              <a:gd name="connsiteX15" fmla="*/ 0 w 2568661"/>
              <a:gd name="connsiteY15" fmla="*/ 842730 h 2156436"/>
              <a:gd name="connsiteX16" fmla="*/ 264405 w 2568661"/>
              <a:gd name="connsiteY16" fmla="*/ 0 h 2156436"/>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264405 w 2568661"/>
              <a:gd name="connsiteY12" fmla="*/ 1916832 h 2156436"/>
              <a:gd name="connsiteX13" fmla="*/ 264405 w 2568661"/>
              <a:gd name="connsiteY13" fmla="*/ 1597360 h 2156436"/>
              <a:gd name="connsiteX14" fmla="*/ 154237 w 2568661"/>
              <a:gd name="connsiteY14" fmla="*/ 1316456 h 2156436"/>
              <a:gd name="connsiteX15" fmla="*/ 0 w 2568661"/>
              <a:gd name="connsiteY15" fmla="*/ 842730 h 2156436"/>
              <a:gd name="connsiteX16" fmla="*/ 264405 w 2568661"/>
              <a:gd name="connsiteY16" fmla="*/ 0 h 2156436"/>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583894 w 2568661"/>
              <a:gd name="connsiteY12" fmla="*/ 1839714 h 2156436"/>
              <a:gd name="connsiteX13" fmla="*/ 264405 w 2568661"/>
              <a:gd name="connsiteY13" fmla="*/ 1597360 h 2156436"/>
              <a:gd name="connsiteX14" fmla="*/ 154237 w 2568661"/>
              <a:gd name="connsiteY14" fmla="*/ 1316456 h 2156436"/>
              <a:gd name="connsiteX15" fmla="*/ 0 w 2568661"/>
              <a:gd name="connsiteY15" fmla="*/ 842730 h 2156436"/>
              <a:gd name="connsiteX16" fmla="*/ 264405 w 2568661"/>
              <a:gd name="connsiteY16" fmla="*/ 0 h 2156436"/>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568661 w 2568661"/>
              <a:gd name="connsiteY8" fmla="*/ 1916832 h 2288639"/>
              <a:gd name="connsiteX9" fmla="*/ 1224512 w 2568661"/>
              <a:gd name="connsiteY9" fmla="*/ 1916832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568661 w 2568661"/>
              <a:gd name="connsiteY8" fmla="*/ 1916832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381374 w 2568661"/>
              <a:gd name="connsiteY7" fmla="*/ 572792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414425 w 2568661"/>
              <a:gd name="connsiteY6" fmla="*/ 170701 h 2288639"/>
              <a:gd name="connsiteX7" fmla="*/ 2381374 w 2568661"/>
              <a:gd name="connsiteY7" fmla="*/ 572792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601711"/>
              <a:gd name="connsiteY0" fmla="*/ 0 h 2288639"/>
              <a:gd name="connsiteX1" fmla="*/ 648448 w 2601711"/>
              <a:gd name="connsiteY1" fmla="*/ 0 h 2288639"/>
              <a:gd name="connsiteX2" fmla="*/ 648448 w 2601711"/>
              <a:gd name="connsiteY2" fmla="*/ 0 h 2288639"/>
              <a:gd name="connsiteX3" fmla="*/ 1224512 w 2601711"/>
              <a:gd name="connsiteY3" fmla="*/ 0 h 2288639"/>
              <a:gd name="connsiteX4" fmla="*/ 2568661 w 2601711"/>
              <a:gd name="connsiteY4" fmla="*/ 0 h 2288639"/>
              <a:gd name="connsiteX5" fmla="*/ 2601711 w 2601711"/>
              <a:gd name="connsiteY5" fmla="*/ 247819 h 2288639"/>
              <a:gd name="connsiteX6" fmla="*/ 2414425 w 2601711"/>
              <a:gd name="connsiteY6" fmla="*/ 170701 h 2288639"/>
              <a:gd name="connsiteX7" fmla="*/ 2381374 w 2601711"/>
              <a:gd name="connsiteY7" fmla="*/ 572792 h 2288639"/>
              <a:gd name="connsiteX8" fmla="*/ 2006800 w 2601711"/>
              <a:gd name="connsiteY8" fmla="*/ 969381 h 2288639"/>
              <a:gd name="connsiteX9" fmla="*/ 1180444 w 2601711"/>
              <a:gd name="connsiteY9" fmla="*/ 1465140 h 2288639"/>
              <a:gd name="connsiteX10" fmla="*/ 1189875 w 2601711"/>
              <a:gd name="connsiteY10" fmla="*/ 2288639 h 2288639"/>
              <a:gd name="connsiteX11" fmla="*/ 648448 w 2601711"/>
              <a:gd name="connsiteY11" fmla="*/ 1916832 h 2288639"/>
              <a:gd name="connsiteX12" fmla="*/ 583894 w 2601711"/>
              <a:gd name="connsiteY12" fmla="*/ 1839714 h 2288639"/>
              <a:gd name="connsiteX13" fmla="*/ 264405 w 2601711"/>
              <a:gd name="connsiteY13" fmla="*/ 1597360 h 2288639"/>
              <a:gd name="connsiteX14" fmla="*/ 154237 w 2601711"/>
              <a:gd name="connsiteY14" fmla="*/ 1316456 h 2288639"/>
              <a:gd name="connsiteX15" fmla="*/ 0 w 2601711"/>
              <a:gd name="connsiteY15" fmla="*/ 842730 h 2288639"/>
              <a:gd name="connsiteX16" fmla="*/ 264405 w 260171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414425 w 2568661"/>
              <a:gd name="connsiteY5" fmla="*/ 170701 h 2288639"/>
              <a:gd name="connsiteX6" fmla="*/ 2381374 w 2568661"/>
              <a:gd name="connsiteY6" fmla="*/ 572792 h 2288639"/>
              <a:gd name="connsiteX7" fmla="*/ 2006800 w 2568661"/>
              <a:gd name="connsiteY7" fmla="*/ 969381 h 2288639"/>
              <a:gd name="connsiteX8" fmla="*/ 1180444 w 2568661"/>
              <a:gd name="connsiteY8" fmla="*/ 1465140 h 2288639"/>
              <a:gd name="connsiteX9" fmla="*/ 1189875 w 2568661"/>
              <a:gd name="connsiteY9" fmla="*/ 2288639 h 2288639"/>
              <a:gd name="connsiteX10" fmla="*/ 648448 w 2568661"/>
              <a:gd name="connsiteY10" fmla="*/ 1916832 h 2288639"/>
              <a:gd name="connsiteX11" fmla="*/ 583894 w 2568661"/>
              <a:gd name="connsiteY11" fmla="*/ 1839714 h 2288639"/>
              <a:gd name="connsiteX12" fmla="*/ 264405 w 2568661"/>
              <a:gd name="connsiteY12" fmla="*/ 1597360 h 2288639"/>
              <a:gd name="connsiteX13" fmla="*/ 154237 w 2568661"/>
              <a:gd name="connsiteY13" fmla="*/ 1316456 h 2288639"/>
              <a:gd name="connsiteX14" fmla="*/ 0 w 2568661"/>
              <a:gd name="connsiteY14" fmla="*/ 842730 h 2288639"/>
              <a:gd name="connsiteX15" fmla="*/ 264405 w 2568661"/>
              <a:gd name="connsiteY15"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414425 w 2568661"/>
              <a:gd name="connsiteY5" fmla="*/ 170701 h 2288639"/>
              <a:gd name="connsiteX6" fmla="*/ 2513577 w 2568661"/>
              <a:gd name="connsiteY6" fmla="*/ 859231 h 2288639"/>
              <a:gd name="connsiteX7" fmla="*/ 2006800 w 2568661"/>
              <a:gd name="connsiteY7" fmla="*/ 969381 h 2288639"/>
              <a:gd name="connsiteX8" fmla="*/ 1180444 w 2568661"/>
              <a:gd name="connsiteY8" fmla="*/ 1465140 h 2288639"/>
              <a:gd name="connsiteX9" fmla="*/ 1189875 w 2568661"/>
              <a:gd name="connsiteY9" fmla="*/ 2288639 h 2288639"/>
              <a:gd name="connsiteX10" fmla="*/ 648448 w 2568661"/>
              <a:gd name="connsiteY10" fmla="*/ 1916832 h 2288639"/>
              <a:gd name="connsiteX11" fmla="*/ 583894 w 2568661"/>
              <a:gd name="connsiteY11" fmla="*/ 1839714 h 2288639"/>
              <a:gd name="connsiteX12" fmla="*/ 264405 w 2568661"/>
              <a:gd name="connsiteY12" fmla="*/ 1597360 h 2288639"/>
              <a:gd name="connsiteX13" fmla="*/ 154237 w 2568661"/>
              <a:gd name="connsiteY13" fmla="*/ 1316456 h 2288639"/>
              <a:gd name="connsiteX14" fmla="*/ 0 w 2568661"/>
              <a:gd name="connsiteY14" fmla="*/ 842730 h 2288639"/>
              <a:gd name="connsiteX15" fmla="*/ 264405 w 2568661"/>
              <a:gd name="connsiteY15" fmla="*/ 0 h 2288639"/>
              <a:gd name="connsiteX0" fmla="*/ 264405 w 2612728"/>
              <a:gd name="connsiteY0" fmla="*/ 0 h 2288639"/>
              <a:gd name="connsiteX1" fmla="*/ 648448 w 2612728"/>
              <a:gd name="connsiteY1" fmla="*/ 0 h 2288639"/>
              <a:gd name="connsiteX2" fmla="*/ 648448 w 2612728"/>
              <a:gd name="connsiteY2" fmla="*/ 0 h 2288639"/>
              <a:gd name="connsiteX3" fmla="*/ 1224512 w 2612728"/>
              <a:gd name="connsiteY3" fmla="*/ 0 h 2288639"/>
              <a:gd name="connsiteX4" fmla="*/ 2568661 w 2612728"/>
              <a:gd name="connsiteY4" fmla="*/ 0 h 2288639"/>
              <a:gd name="connsiteX5" fmla="*/ 2612728 w 2612728"/>
              <a:gd name="connsiteY5" fmla="*/ 457139 h 2288639"/>
              <a:gd name="connsiteX6" fmla="*/ 2513577 w 2612728"/>
              <a:gd name="connsiteY6" fmla="*/ 859231 h 2288639"/>
              <a:gd name="connsiteX7" fmla="*/ 2006800 w 2612728"/>
              <a:gd name="connsiteY7" fmla="*/ 969381 h 2288639"/>
              <a:gd name="connsiteX8" fmla="*/ 1180444 w 2612728"/>
              <a:gd name="connsiteY8" fmla="*/ 1465140 h 2288639"/>
              <a:gd name="connsiteX9" fmla="*/ 1189875 w 2612728"/>
              <a:gd name="connsiteY9" fmla="*/ 2288639 h 2288639"/>
              <a:gd name="connsiteX10" fmla="*/ 648448 w 2612728"/>
              <a:gd name="connsiteY10" fmla="*/ 1916832 h 2288639"/>
              <a:gd name="connsiteX11" fmla="*/ 583894 w 2612728"/>
              <a:gd name="connsiteY11" fmla="*/ 1839714 h 2288639"/>
              <a:gd name="connsiteX12" fmla="*/ 264405 w 2612728"/>
              <a:gd name="connsiteY12" fmla="*/ 1597360 h 2288639"/>
              <a:gd name="connsiteX13" fmla="*/ 154237 w 2612728"/>
              <a:gd name="connsiteY13" fmla="*/ 1316456 h 2288639"/>
              <a:gd name="connsiteX14" fmla="*/ 0 w 2612728"/>
              <a:gd name="connsiteY14" fmla="*/ 842730 h 2288639"/>
              <a:gd name="connsiteX15" fmla="*/ 264405 w 2612728"/>
              <a:gd name="connsiteY15" fmla="*/ 0 h 2288639"/>
              <a:gd name="connsiteX0" fmla="*/ 264405 w 2612728"/>
              <a:gd name="connsiteY0" fmla="*/ 0 h 2288639"/>
              <a:gd name="connsiteX1" fmla="*/ 648448 w 2612728"/>
              <a:gd name="connsiteY1" fmla="*/ 0 h 2288639"/>
              <a:gd name="connsiteX2" fmla="*/ 648448 w 2612728"/>
              <a:gd name="connsiteY2" fmla="*/ 0 h 2288639"/>
              <a:gd name="connsiteX3" fmla="*/ 1224512 w 2612728"/>
              <a:gd name="connsiteY3" fmla="*/ 0 h 2288639"/>
              <a:gd name="connsiteX4" fmla="*/ 2568661 w 2612728"/>
              <a:gd name="connsiteY4" fmla="*/ 0 h 2288639"/>
              <a:gd name="connsiteX5" fmla="*/ 2612728 w 2612728"/>
              <a:gd name="connsiteY5" fmla="*/ 457139 h 2288639"/>
              <a:gd name="connsiteX6" fmla="*/ 2513577 w 2612728"/>
              <a:gd name="connsiteY6" fmla="*/ 859231 h 2288639"/>
              <a:gd name="connsiteX7" fmla="*/ 1830530 w 2612728"/>
              <a:gd name="connsiteY7" fmla="*/ 1211752 h 2288639"/>
              <a:gd name="connsiteX8" fmla="*/ 1180444 w 2612728"/>
              <a:gd name="connsiteY8" fmla="*/ 1465140 h 2288639"/>
              <a:gd name="connsiteX9" fmla="*/ 1189875 w 2612728"/>
              <a:gd name="connsiteY9" fmla="*/ 2288639 h 2288639"/>
              <a:gd name="connsiteX10" fmla="*/ 648448 w 2612728"/>
              <a:gd name="connsiteY10" fmla="*/ 1916832 h 2288639"/>
              <a:gd name="connsiteX11" fmla="*/ 583894 w 2612728"/>
              <a:gd name="connsiteY11" fmla="*/ 1839714 h 2288639"/>
              <a:gd name="connsiteX12" fmla="*/ 264405 w 2612728"/>
              <a:gd name="connsiteY12" fmla="*/ 1597360 h 2288639"/>
              <a:gd name="connsiteX13" fmla="*/ 154237 w 2612728"/>
              <a:gd name="connsiteY13" fmla="*/ 1316456 h 2288639"/>
              <a:gd name="connsiteX14" fmla="*/ 0 w 2612728"/>
              <a:gd name="connsiteY14" fmla="*/ 842730 h 2288639"/>
              <a:gd name="connsiteX15" fmla="*/ 264405 w 2612728"/>
              <a:gd name="connsiteY15" fmla="*/ 0 h 2288639"/>
              <a:gd name="connsiteX0" fmla="*/ 264405 w 2612728"/>
              <a:gd name="connsiteY0" fmla="*/ 0 h 1916832"/>
              <a:gd name="connsiteX1" fmla="*/ 648448 w 2612728"/>
              <a:gd name="connsiteY1" fmla="*/ 0 h 1916832"/>
              <a:gd name="connsiteX2" fmla="*/ 648448 w 2612728"/>
              <a:gd name="connsiteY2" fmla="*/ 0 h 1916832"/>
              <a:gd name="connsiteX3" fmla="*/ 1224512 w 2612728"/>
              <a:gd name="connsiteY3" fmla="*/ 0 h 1916832"/>
              <a:gd name="connsiteX4" fmla="*/ 2568661 w 2612728"/>
              <a:gd name="connsiteY4" fmla="*/ 0 h 1916832"/>
              <a:gd name="connsiteX5" fmla="*/ 2612728 w 2612728"/>
              <a:gd name="connsiteY5" fmla="*/ 457139 h 1916832"/>
              <a:gd name="connsiteX6" fmla="*/ 2513577 w 2612728"/>
              <a:gd name="connsiteY6" fmla="*/ 859231 h 1916832"/>
              <a:gd name="connsiteX7" fmla="*/ 1830530 w 2612728"/>
              <a:gd name="connsiteY7" fmla="*/ 1211752 h 1916832"/>
              <a:gd name="connsiteX8" fmla="*/ 1180444 w 2612728"/>
              <a:gd name="connsiteY8" fmla="*/ 1465140 h 1916832"/>
              <a:gd name="connsiteX9" fmla="*/ 1035638 w 2612728"/>
              <a:gd name="connsiteY9" fmla="*/ 1682712 h 1916832"/>
              <a:gd name="connsiteX10" fmla="*/ 648448 w 2612728"/>
              <a:gd name="connsiteY10" fmla="*/ 1916832 h 1916832"/>
              <a:gd name="connsiteX11" fmla="*/ 583894 w 2612728"/>
              <a:gd name="connsiteY11" fmla="*/ 1839714 h 1916832"/>
              <a:gd name="connsiteX12" fmla="*/ 264405 w 2612728"/>
              <a:gd name="connsiteY12" fmla="*/ 1597360 h 1916832"/>
              <a:gd name="connsiteX13" fmla="*/ 154237 w 2612728"/>
              <a:gd name="connsiteY13" fmla="*/ 1316456 h 1916832"/>
              <a:gd name="connsiteX14" fmla="*/ 0 w 2612728"/>
              <a:gd name="connsiteY14" fmla="*/ 842730 h 1916832"/>
              <a:gd name="connsiteX15" fmla="*/ 264405 w 2612728"/>
              <a:gd name="connsiteY15" fmla="*/ 0 h 1916832"/>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80444 w 2612728"/>
              <a:gd name="connsiteY8" fmla="*/ 1465140 h 2145420"/>
              <a:gd name="connsiteX9" fmla="*/ 1233942 w 2612728"/>
              <a:gd name="connsiteY9" fmla="*/ 2145420 h 2145420"/>
              <a:gd name="connsiteX10" fmla="*/ 648448 w 2612728"/>
              <a:gd name="connsiteY10" fmla="*/ 1916832 h 2145420"/>
              <a:gd name="connsiteX11" fmla="*/ 583894 w 2612728"/>
              <a:gd name="connsiteY11" fmla="*/ 1839714 h 2145420"/>
              <a:gd name="connsiteX12" fmla="*/ 264405 w 2612728"/>
              <a:gd name="connsiteY12" fmla="*/ 1597360 h 2145420"/>
              <a:gd name="connsiteX13" fmla="*/ 154237 w 2612728"/>
              <a:gd name="connsiteY13" fmla="*/ 1316456 h 2145420"/>
              <a:gd name="connsiteX14" fmla="*/ 0 w 2612728"/>
              <a:gd name="connsiteY14" fmla="*/ 842730 h 2145420"/>
              <a:gd name="connsiteX15" fmla="*/ 264405 w 2612728"/>
              <a:gd name="connsiteY15"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648448 w 2612728"/>
              <a:gd name="connsiteY10" fmla="*/ 1916832 h 2145420"/>
              <a:gd name="connsiteX11" fmla="*/ 583894 w 2612728"/>
              <a:gd name="connsiteY11" fmla="*/ 1839714 h 2145420"/>
              <a:gd name="connsiteX12" fmla="*/ 264405 w 2612728"/>
              <a:gd name="connsiteY12" fmla="*/ 1597360 h 2145420"/>
              <a:gd name="connsiteX13" fmla="*/ 154237 w 2612728"/>
              <a:gd name="connsiteY13" fmla="*/ 1316456 h 2145420"/>
              <a:gd name="connsiteX14" fmla="*/ 0 w 2612728"/>
              <a:gd name="connsiteY14" fmla="*/ 842730 h 2145420"/>
              <a:gd name="connsiteX15" fmla="*/ 264405 w 2612728"/>
              <a:gd name="connsiteY15"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264405 w 2612728"/>
              <a:gd name="connsiteY11" fmla="*/ 1597360 h 2145420"/>
              <a:gd name="connsiteX12" fmla="*/ 154237 w 2612728"/>
              <a:gd name="connsiteY12" fmla="*/ 1316456 h 2145420"/>
              <a:gd name="connsiteX13" fmla="*/ 0 w 2612728"/>
              <a:gd name="connsiteY13" fmla="*/ 842730 h 2145420"/>
              <a:gd name="connsiteX14" fmla="*/ 264405 w 2612728"/>
              <a:gd name="connsiteY14"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42730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64764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64764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0 w 2612728"/>
              <a:gd name="connsiteY11" fmla="*/ 864764 h 2145420"/>
              <a:gd name="connsiteX12" fmla="*/ 264405 w 2612728"/>
              <a:gd name="connsiteY12" fmla="*/ 0 h 2145420"/>
              <a:gd name="connsiteX0" fmla="*/ 176270 w 2524593"/>
              <a:gd name="connsiteY0" fmla="*/ 0 h 2145420"/>
              <a:gd name="connsiteX1" fmla="*/ 560313 w 2524593"/>
              <a:gd name="connsiteY1" fmla="*/ 0 h 2145420"/>
              <a:gd name="connsiteX2" fmla="*/ 560313 w 2524593"/>
              <a:gd name="connsiteY2" fmla="*/ 0 h 2145420"/>
              <a:gd name="connsiteX3" fmla="*/ 1136377 w 2524593"/>
              <a:gd name="connsiteY3" fmla="*/ 0 h 2145420"/>
              <a:gd name="connsiteX4" fmla="*/ 2480526 w 2524593"/>
              <a:gd name="connsiteY4" fmla="*/ 0 h 2145420"/>
              <a:gd name="connsiteX5" fmla="*/ 2524593 w 2524593"/>
              <a:gd name="connsiteY5" fmla="*/ 457139 h 2145420"/>
              <a:gd name="connsiteX6" fmla="*/ 2425442 w 2524593"/>
              <a:gd name="connsiteY6" fmla="*/ 859231 h 2145420"/>
              <a:gd name="connsiteX7" fmla="*/ 1742395 w 2524593"/>
              <a:gd name="connsiteY7" fmla="*/ 1211752 h 2145420"/>
              <a:gd name="connsiteX8" fmla="*/ 1048242 w 2524593"/>
              <a:gd name="connsiteY8" fmla="*/ 1520224 h 2145420"/>
              <a:gd name="connsiteX9" fmla="*/ 1145807 w 2524593"/>
              <a:gd name="connsiteY9" fmla="*/ 2145420 h 2145420"/>
              <a:gd name="connsiteX10" fmla="*/ 495759 w 2524593"/>
              <a:gd name="connsiteY10" fmla="*/ 1839714 h 2145420"/>
              <a:gd name="connsiteX11" fmla="*/ 0 w 2524593"/>
              <a:gd name="connsiteY11" fmla="*/ 1030017 h 2145420"/>
              <a:gd name="connsiteX12" fmla="*/ 176270 w 2524593"/>
              <a:gd name="connsiteY12" fmla="*/ 0 h 2145420"/>
              <a:gd name="connsiteX0" fmla="*/ 242371 w 2590694"/>
              <a:gd name="connsiteY0" fmla="*/ 0 h 2145420"/>
              <a:gd name="connsiteX1" fmla="*/ 626414 w 2590694"/>
              <a:gd name="connsiteY1" fmla="*/ 0 h 2145420"/>
              <a:gd name="connsiteX2" fmla="*/ 626414 w 2590694"/>
              <a:gd name="connsiteY2" fmla="*/ 0 h 2145420"/>
              <a:gd name="connsiteX3" fmla="*/ 1202478 w 2590694"/>
              <a:gd name="connsiteY3" fmla="*/ 0 h 2145420"/>
              <a:gd name="connsiteX4" fmla="*/ 2546627 w 2590694"/>
              <a:gd name="connsiteY4" fmla="*/ 0 h 2145420"/>
              <a:gd name="connsiteX5" fmla="*/ 2590694 w 2590694"/>
              <a:gd name="connsiteY5" fmla="*/ 457139 h 2145420"/>
              <a:gd name="connsiteX6" fmla="*/ 2491543 w 2590694"/>
              <a:gd name="connsiteY6" fmla="*/ 859231 h 2145420"/>
              <a:gd name="connsiteX7" fmla="*/ 1808496 w 2590694"/>
              <a:gd name="connsiteY7" fmla="*/ 1211752 h 2145420"/>
              <a:gd name="connsiteX8" fmla="*/ 1114343 w 2590694"/>
              <a:gd name="connsiteY8" fmla="*/ 1520224 h 2145420"/>
              <a:gd name="connsiteX9" fmla="*/ 1211908 w 2590694"/>
              <a:gd name="connsiteY9" fmla="*/ 2145420 h 2145420"/>
              <a:gd name="connsiteX10" fmla="*/ 561860 w 2590694"/>
              <a:gd name="connsiteY10" fmla="*/ 1839714 h 2145420"/>
              <a:gd name="connsiteX11" fmla="*/ 0 w 2590694"/>
              <a:gd name="connsiteY11" fmla="*/ 996966 h 2145420"/>
              <a:gd name="connsiteX12" fmla="*/ 242371 w 2590694"/>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47917 w 2591218"/>
              <a:gd name="connsiteY8" fmla="*/ 1443106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47917 w 2591218"/>
              <a:gd name="connsiteY8" fmla="*/ 1443106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99696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057285"/>
              <a:gd name="connsiteX1" fmla="*/ 626938 w 2591218"/>
              <a:gd name="connsiteY1" fmla="*/ 0 h 2057285"/>
              <a:gd name="connsiteX2" fmla="*/ 626938 w 2591218"/>
              <a:gd name="connsiteY2" fmla="*/ 0 h 2057285"/>
              <a:gd name="connsiteX3" fmla="*/ 1203002 w 2591218"/>
              <a:gd name="connsiteY3" fmla="*/ 0 h 2057285"/>
              <a:gd name="connsiteX4" fmla="*/ 2547151 w 2591218"/>
              <a:gd name="connsiteY4" fmla="*/ 0 h 2057285"/>
              <a:gd name="connsiteX5" fmla="*/ 2591218 w 2591218"/>
              <a:gd name="connsiteY5" fmla="*/ 380021 h 2057285"/>
              <a:gd name="connsiteX6" fmla="*/ 2492067 w 2591218"/>
              <a:gd name="connsiteY6" fmla="*/ 870248 h 2057285"/>
              <a:gd name="connsiteX7" fmla="*/ 2040374 w 2591218"/>
              <a:gd name="connsiteY7" fmla="*/ 1145651 h 2057285"/>
              <a:gd name="connsiteX8" fmla="*/ 1180967 w 2591218"/>
              <a:gd name="connsiteY8" fmla="*/ 1487173 h 2057285"/>
              <a:gd name="connsiteX9" fmla="*/ 1300567 w 2591218"/>
              <a:gd name="connsiteY9" fmla="*/ 2057285 h 2057285"/>
              <a:gd name="connsiteX10" fmla="*/ 524 w 2591218"/>
              <a:gd name="connsiteY10" fmla="*/ 1030016 h 2057285"/>
              <a:gd name="connsiteX11" fmla="*/ 242895 w 2591218"/>
              <a:gd name="connsiteY11" fmla="*/ 0 h 2057285"/>
              <a:gd name="connsiteX0" fmla="*/ 242895 w 2591218"/>
              <a:gd name="connsiteY0" fmla="*/ 0 h 2101353"/>
              <a:gd name="connsiteX1" fmla="*/ 626938 w 2591218"/>
              <a:gd name="connsiteY1" fmla="*/ 0 h 2101353"/>
              <a:gd name="connsiteX2" fmla="*/ 626938 w 2591218"/>
              <a:gd name="connsiteY2" fmla="*/ 0 h 2101353"/>
              <a:gd name="connsiteX3" fmla="*/ 1203002 w 2591218"/>
              <a:gd name="connsiteY3" fmla="*/ 0 h 2101353"/>
              <a:gd name="connsiteX4" fmla="*/ 2547151 w 2591218"/>
              <a:gd name="connsiteY4" fmla="*/ 0 h 2101353"/>
              <a:gd name="connsiteX5" fmla="*/ 2591218 w 2591218"/>
              <a:gd name="connsiteY5" fmla="*/ 380021 h 2101353"/>
              <a:gd name="connsiteX6" fmla="*/ 2492067 w 2591218"/>
              <a:gd name="connsiteY6" fmla="*/ 870248 h 2101353"/>
              <a:gd name="connsiteX7" fmla="*/ 2040374 w 2591218"/>
              <a:gd name="connsiteY7" fmla="*/ 1145651 h 2101353"/>
              <a:gd name="connsiteX8" fmla="*/ 1180967 w 2591218"/>
              <a:gd name="connsiteY8" fmla="*/ 1487173 h 2101353"/>
              <a:gd name="connsiteX9" fmla="*/ 1256499 w 2591218"/>
              <a:gd name="connsiteY9" fmla="*/ 2101353 h 2101353"/>
              <a:gd name="connsiteX10" fmla="*/ 524 w 2591218"/>
              <a:gd name="connsiteY10" fmla="*/ 1030016 h 2101353"/>
              <a:gd name="connsiteX11" fmla="*/ 242895 w 2591218"/>
              <a:gd name="connsiteY11" fmla="*/ 0 h 2101353"/>
              <a:gd name="connsiteX0" fmla="*/ 242895 w 2591218"/>
              <a:gd name="connsiteY0" fmla="*/ 0 h 2101353"/>
              <a:gd name="connsiteX1" fmla="*/ 626938 w 2591218"/>
              <a:gd name="connsiteY1" fmla="*/ 0 h 2101353"/>
              <a:gd name="connsiteX2" fmla="*/ 626938 w 2591218"/>
              <a:gd name="connsiteY2" fmla="*/ 0 h 2101353"/>
              <a:gd name="connsiteX3" fmla="*/ 1203002 w 2591218"/>
              <a:gd name="connsiteY3" fmla="*/ 0 h 2101353"/>
              <a:gd name="connsiteX4" fmla="*/ 2547151 w 2591218"/>
              <a:gd name="connsiteY4" fmla="*/ 0 h 2101353"/>
              <a:gd name="connsiteX5" fmla="*/ 2591218 w 2591218"/>
              <a:gd name="connsiteY5" fmla="*/ 380021 h 2101353"/>
              <a:gd name="connsiteX6" fmla="*/ 2492067 w 2591218"/>
              <a:gd name="connsiteY6" fmla="*/ 870248 h 2101353"/>
              <a:gd name="connsiteX7" fmla="*/ 2040374 w 2591218"/>
              <a:gd name="connsiteY7" fmla="*/ 1145651 h 2101353"/>
              <a:gd name="connsiteX8" fmla="*/ 1180967 w 2591218"/>
              <a:gd name="connsiteY8" fmla="*/ 1487173 h 2101353"/>
              <a:gd name="connsiteX9" fmla="*/ 1256499 w 2591218"/>
              <a:gd name="connsiteY9" fmla="*/ 2101353 h 2101353"/>
              <a:gd name="connsiteX10" fmla="*/ 524 w 2591218"/>
              <a:gd name="connsiteY10" fmla="*/ 1030016 h 2101353"/>
              <a:gd name="connsiteX11" fmla="*/ 242895 w 2591218"/>
              <a:gd name="connsiteY11"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70248 h 2101353"/>
              <a:gd name="connsiteX6" fmla="*/ 2040374 w 2547151"/>
              <a:gd name="connsiteY6" fmla="*/ 1145651 h 2101353"/>
              <a:gd name="connsiteX7" fmla="*/ 1180967 w 2547151"/>
              <a:gd name="connsiteY7" fmla="*/ 1487173 h 2101353"/>
              <a:gd name="connsiteX8" fmla="*/ 1256499 w 2547151"/>
              <a:gd name="connsiteY8" fmla="*/ 2101353 h 2101353"/>
              <a:gd name="connsiteX9" fmla="*/ 524 w 2547151"/>
              <a:gd name="connsiteY9" fmla="*/ 1030016 h 2101353"/>
              <a:gd name="connsiteX10" fmla="*/ 242895 w 2547151"/>
              <a:gd name="connsiteY10"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70248 h 2101353"/>
              <a:gd name="connsiteX6" fmla="*/ 1180967 w 2547151"/>
              <a:gd name="connsiteY6" fmla="*/ 1487173 h 2101353"/>
              <a:gd name="connsiteX7" fmla="*/ 1256499 w 2547151"/>
              <a:gd name="connsiteY7" fmla="*/ 2101353 h 2101353"/>
              <a:gd name="connsiteX8" fmla="*/ 524 w 2547151"/>
              <a:gd name="connsiteY8" fmla="*/ 1030016 h 2101353"/>
              <a:gd name="connsiteX9" fmla="*/ 242895 w 2547151"/>
              <a:gd name="connsiteY9"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48214 h 2101353"/>
              <a:gd name="connsiteX6" fmla="*/ 1180967 w 2547151"/>
              <a:gd name="connsiteY6" fmla="*/ 1487173 h 2101353"/>
              <a:gd name="connsiteX7" fmla="*/ 1256499 w 2547151"/>
              <a:gd name="connsiteY7" fmla="*/ 2101353 h 2101353"/>
              <a:gd name="connsiteX8" fmla="*/ 524 w 2547151"/>
              <a:gd name="connsiteY8" fmla="*/ 1030016 h 2101353"/>
              <a:gd name="connsiteX9" fmla="*/ 242895 w 2547151"/>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80967 w 2561927"/>
              <a:gd name="connsiteY6" fmla="*/ 1487173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80967 w 2561927"/>
              <a:gd name="connsiteY6" fmla="*/ 1487173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03849 w 2561927"/>
              <a:gd name="connsiteY6" fmla="*/ 1465140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1203002 w 2575980"/>
              <a:gd name="connsiteY3" fmla="*/ 0 h 2101353"/>
              <a:gd name="connsiteX4" fmla="*/ 2547151 w 2575980"/>
              <a:gd name="connsiteY4" fmla="*/ 0 h 2101353"/>
              <a:gd name="connsiteX5" fmla="*/ 2492067 w 2575980"/>
              <a:gd name="connsiteY5" fmla="*/ 848214 h 2101353"/>
              <a:gd name="connsiteX6" fmla="*/ 1158934 w 2575980"/>
              <a:gd name="connsiteY6" fmla="*/ 1542258 h 2101353"/>
              <a:gd name="connsiteX7" fmla="*/ 1256499 w 2575980"/>
              <a:gd name="connsiteY7" fmla="*/ 2101353 h 2101353"/>
              <a:gd name="connsiteX8" fmla="*/ 524 w 2575980"/>
              <a:gd name="connsiteY8" fmla="*/ 1030016 h 2101353"/>
              <a:gd name="connsiteX9" fmla="*/ 242895 w 2575980"/>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1203002 w 2575980"/>
              <a:gd name="connsiteY3" fmla="*/ 0 h 2101353"/>
              <a:gd name="connsiteX4" fmla="*/ 2547151 w 2575980"/>
              <a:gd name="connsiteY4" fmla="*/ 0 h 2101353"/>
              <a:gd name="connsiteX5" fmla="*/ 2492067 w 2575980"/>
              <a:gd name="connsiteY5" fmla="*/ 848214 h 2101353"/>
              <a:gd name="connsiteX6" fmla="*/ 1158934 w 2575980"/>
              <a:gd name="connsiteY6" fmla="*/ 1542258 h 2101353"/>
              <a:gd name="connsiteX7" fmla="*/ 1256499 w 2575980"/>
              <a:gd name="connsiteY7" fmla="*/ 2101353 h 2101353"/>
              <a:gd name="connsiteX8" fmla="*/ 524 w 2575980"/>
              <a:gd name="connsiteY8" fmla="*/ 1030016 h 2101353"/>
              <a:gd name="connsiteX9" fmla="*/ 242895 w 2575980"/>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2547151 w 2575980"/>
              <a:gd name="connsiteY3" fmla="*/ 0 h 2101353"/>
              <a:gd name="connsiteX4" fmla="*/ 2492067 w 2575980"/>
              <a:gd name="connsiteY4" fmla="*/ 848214 h 2101353"/>
              <a:gd name="connsiteX5" fmla="*/ 1158934 w 2575980"/>
              <a:gd name="connsiteY5" fmla="*/ 1542258 h 2101353"/>
              <a:gd name="connsiteX6" fmla="*/ 1256499 w 2575980"/>
              <a:gd name="connsiteY6" fmla="*/ 2101353 h 2101353"/>
              <a:gd name="connsiteX7" fmla="*/ 524 w 2575980"/>
              <a:gd name="connsiteY7" fmla="*/ 1030016 h 2101353"/>
              <a:gd name="connsiteX8" fmla="*/ 242895 w 2575980"/>
              <a:gd name="connsiteY8" fmla="*/ 0 h 2101353"/>
              <a:gd name="connsiteX0" fmla="*/ 242895 w 2575980"/>
              <a:gd name="connsiteY0" fmla="*/ 0 h 2101353"/>
              <a:gd name="connsiteX1" fmla="*/ 626938 w 2575980"/>
              <a:gd name="connsiteY1" fmla="*/ 0 h 2101353"/>
              <a:gd name="connsiteX2" fmla="*/ 2547151 w 2575980"/>
              <a:gd name="connsiteY2" fmla="*/ 0 h 2101353"/>
              <a:gd name="connsiteX3" fmla="*/ 2492067 w 2575980"/>
              <a:gd name="connsiteY3" fmla="*/ 848214 h 2101353"/>
              <a:gd name="connsiteX4" fmla="*/ 1158934 w 2575980"/>
              <a:gd name="connsiteY4" fmla="*/ 1542258 h 2101353"/>
              <a:gd name="connsiteX5" fmla="*/ 1256499 w 2575980"/>
              <a:gd name="connsiteY5" fmla="*/ 2101353 h 2101353"/>
              <a:gd name="connsiteX6" fmla="*/ 524 w 2575980"/>
              <a:gd name="connsiteY6" fmla="*/ 1030016 h 2101353"/>
              <a:gd name="connsiteX7" fmla="*/ 242895 w 2575980"/>
              <a:gd name="connsiteY7" fmla="*/ 0 h 2101353"/>
              <a:gd name="connsiteX0" fmla="*/ 242895 w 2562663"/>
              <a:gd name="connsiteY0" fmla="*/ 11017 h 2112370"/>
              <a:gd name="connsiteX1" fmla="*/ 626938 w 2562663"/>
              <a:gd name="connsiteY1" fmla="*/ 11017 h 2112370"/>
              <a:gd name="connsiteX2" fmla="*/ 2503084 w 2562663"/>
              <a:gd name="connsiteY2" fmla="*/ 0 h 2112370"/>
              <a:gd name="connsiteX3" fmla="*/ 2492067 w 2562663"/>
              <a:gd name="connsiteY3" fmla="*/ 859231 h 2112370"/>
              <a:gd name="connsiteX4" fmla="*/ 1158934 w 2562663"/>
              <a:gd name="connsiteY4" fmla="*/ 1553275 h 2112370"/>
              <a:gd name="connsiteX5" fmla="*/ 1256499 w 2562663"/>
              <a:gd name="connsiteY5" fmla="*/ 2112370 h 2112370"/>
              <a:gd name="connsiteX6" fmla="*/ 524 w 2562663"/>
              <a:gd name="connsiteY6" fmla="*/ 1041033 h 2112370"/>
              <a:gd name="connsiteX7" fmla="*/ 242895 w 2562663"/>
              <a:gd name="connsiteY7" fmla="*/ 11017 h 2112370"/>
              <a:gd name="connsiteX0" fmla="*/ 242895 w 2586209"/>
              <a:gd name="connsiteY0" fmla="*/ 11017 h 2112370"/>
              <a:gd name="connsiteX1" fmla="*/ 626938 w 2586209"/>
              <a:gd name="connsiteY1" fmla="*/ 11017 h 2112370"/>
              <a:gd name="connsiteX2" fmla="*/ 2503084 w 2586209"/>
              <a:gd name="connsiteY2" fmla="*/ 0 h 2112370"/>
              <a:gd name="connsiteX3" fmla="*/ 2492067 w 2586209"/>
              <a:gd name="connsiteY3" fmla="*/ 859231 h 2112370"/>
              <a:gd name="connsiteX4" fmla="*/ 1158934 w 2586209"/>
              <a:gd name="connsiteY4" fmla="*/ 1553275 h 2112370"/>
              <a:gd name="connsiteX5" fmla="*/ 1256499 w 2586209"/>
              <a:gd name="connsiteY5" fmla="*/ 2112370 h 2112370"/>
              <a:gd name="connsiteX6" fmla="*/ 524 w 2586209"/>
              <a:gd name="connsiteY6" fmla="*/ 1041033 h 2112370"/>
              <a:gd name="connsiteX7" fmla="*/ 242895 w 2586209"/>
              <a:gd name="connsiteY7" fmla="*/ 11017 h 2112370"/>
              <a:gd name="connsiteX0" fmla="*/ 242895 w 2600863"/>
              <a:gd name="connsiteY0" fmla="*/ 0 h 2101353"/>
              <a:gd name="connsiteX1" fmla="*/ 626938 w 2600863"/>
              <a:gd name="connsiteY1" fmla="*/ 0 h 2101353"/>
              <a:gd name="connsiteX2" fmla="*/ 2536134 w 2600863"/>
              <a:gd name="connsiteY2" fmla="*/ 0 h 2101353"/>
              <a:gd name="connsiteX3" fmla="*/ 2492067 w 2600863"/>
              <a:gd name="connsiteY3" fmla="*/ 848214 h 2101353"/>
              <a:gd name="connsiteX4" fmla="*/ 1158934 w 2600863"/>
              <a:gd name="connsiteY4" fmla="*/ 1542258 h 2101353"/>
              <a:gd name="connsiteX5" fmla="*/ 1256499 w 2600863"/>
              <a:gd name="connsiteY5" fmla="*/ 2101353 h 2101353"/>
              <a:gd name="connsiteX6" fmla="*/ 524 w 2600863"/>
              <a:gd name="connsiteY6" fmla="*/ 1030016 h 2101353"/>
              <a:gd name="connsiteX7" fmla="*/ 242895 w 2600863"/>
              <a:gd name="connsiteY7" fmla="*/ 0 h 2101353"/>
              <a:gd name="connsiteX0" fmla="*/ 242895 w 2609246"/>
              <a:gd name="connsiteY0" fmla="*/ 0 h 2101353"/>
              <a:gd name="connsiteX1" fmla="*/ 626938 w 2609246"/>
              <a:gd name="connsiteY1" fmla="*/ 0 h 2101353"/>
              <a:gd name="connsiteX2" fmla="*/ 2536134 w 2609246"/>
              <a:gd name="connsiteY2" fmla="*/ 0 h 2101353"/>
              <a:gd name="connsiteX3" fmla="*/ 2492067 w 2609246"/>
              <a:gd name="connsiteY3" fmla="*/ 848214 h 2101353"/>
              <a:gd name="connsiteX4" fmla="*/ 1158934 w 2609246"/>
              <a:gd name="connsiteY4" fmla="*/ 1542258 h 2101353"/>
              <a:gd name="connsiteX5" fmla="*/ 1256499 w 2609246"/>
              <a:gd name="connsiteY5" fmla="*/ 2101353 h 2101353"/>
              <a:gd name="connsiteX6" fmla="*/ 524 w 2609246"/>
              <a:gd name="connsiteY6" fmla="*/ 1030016 h 2101353"/>
              <a:gd name="connsiteX7" fmla="*/ 242895 w 2609246"/>
              <a:gd name="connsiteY7" fmla="*/ 0 h 2101353"/>
              <a:gd name="connsiteX0" fmla="*/ 242895 w 2613560"/>
              <a:gd name="connsiteY0" fmla="*/ 0 h 2101353"/>
              <a:gd name="connsiteX1" fmla="*/ 626938 w 2613560"/>
              <a:gd name="connsiteY1" fmla="*/ 0 h 2101353"/>
              <a:gd name="connsiteX2" fmla="*/ 2536134 w 2613560"/>
              <a:gd name="connsiteY2" fmla="*/ 0 h 2101353"/>
              <a:gd name="connsiteX3" fmla="*/ 2492067 w 2613560"/>
              <a:gd name="connsiteY3" fmla="*/ 848214 h 2101353"/>
              <a:gd name="connsiteX4" fmla="*/ 1158934 w 2613560"/>
              <a:gd name="connsiteY4" fmla="*/ 1542258 h 2101353"/>
              <a:gd name="connsiteX5" fmla="*/ 1256499 w 2613560"/>
              <a:gd name="connsiteY5" fmla="*/ 2101353 h 2101353"/>
              <a:gd name="connsiteX6" fmla="*/ 524 w 2613560"/>
              <a:gd name="connsiteY6" fmla="*/ 1030016 h 2101353"/>
              <a:gd name="connsiteX7" fmla="*/ 242895 w 2613560"/>
              <a:gd name="connsiteY7" fmla="*/ 0 h 2101353"/>
              <a:gd name="connsiteX0" fmla="*/ 242895 w 2613560"/>
              <a:gd name="connsiteY0" fmla="*/ 0 h 2101353"/>
              <a:gd name="connsiteX1" fmla="*/ 626938 w 2613560"/>
              <a:gd name="connsiteY1" fmla="*/ 0 h 2101353"/>
              <a:gd name="connsiteX2" fmla="*/ 2536134 w 2613560"/>
              <a:gd name="connsiteY2" fmla="*/ 0 h 2101353"/>
              <a:gd name="connsiteX3" fmla="*/ 2492067 w 2613560"/>
              <a:gd name="connsiteY3" fmla="*/ 848214 h 2101353"/>
              <a:gd name="connsiteX4" fmla="*/ 1158934 w 2613560"/>
              <a:gd name="connsiteY4" fmla="*/ 1542258 h 2101353"/>
              <a:gd name="connsiteX5" fmla="*/ 1256499 w 2613560"/>
              <a:gd name="connsiteY5" fmla="*/ 2101353 h 2101353"/>
              <a:gd name="connsiteX6" fmla="*/ 524 w 2613560"/>
              <a:gd name="connsiteY6" fmla="*/ 1030016 h 2101353"/>
              <a:gd name="connsiteX7" fmla="*/ 242895 w 2613560"/>
              <a:gd name="connsiteY7" fmla="*/ 0 h 2101353"/>
              <a:gd name="connsiteX0" fmla="*/ 242895 w 2621532"/>
              <a:gd name="connsiteY0" fmla="*/ 0 h 2101353"/>
              <a:gd name="connsiteX1" fmla="*/ 626938 w 2621532"/>
              <a:gd name="connsiteY1" fmla="*/ 0 h 2101353"/>
              <a:gd name="connsiteX2" fmla="*/ 2536134 w 2621532"/>
              <a:gd name="connsiteY2" fmla="*/ 0 h 2101353"/>
              <a:gd name="connsiteX3" fmla="*/ 2492067 w 2621532"/>
              <a:gd name="connsiteY3" fmla="*/ 848214 h 2101353"/>
              <a:gd name="connsiteX4" fmla="*/ 1158934 w 2621532"/>
              <a:gd name="connsiteY4" fmla="*/ 1542258 h 2101353"/>
              <a:gd name="connsiteX5" fmla="*/ 1256499 w 2621532"/>
              <a:gd name="connsiteY5" fmla="*/ 2101353 h 2101353"/>
              <a:gd name="connsiteX6" fmla="*/ 524 w 2621532"/>
              <a:gd name="connsiteY6" fmla="*/ 1030016 h 2101353"/>
              <a:gd name="connsiteX7" fmla="*/ 242895 w 2621532"/>
              <a:gd name="connsiteY7" fmla="*/ 0 h 2101353"/>
              <a:gd name="connsiteX0" fmla="*/ 242895 w 2634101"/>
              <a:gd name="connsiteY0" fmla="*/ 0 h 2101353"/>
              <a:gd name="connsiteX1" fmla="*/ 626938 w 2634101"/>
              <a:gd name="connsiteY1" fmla="*/ 0 h 2101353"/>
              <a:gd name="connsiteX2" fmla="*/ 2536134 w 2634101"/>
              <a:gd name="connsiteY2" fmla="*/ 0 h 2101353"/>
              <a:gd name="connsiteX3" fmla="*/ 2492067 w 2634101"/>
              <a:gd name="connsiteY3" fmla="*/ 848214 h 2101353"/>
              <a:gd name="connsiteX4" fmla="*/ 1158934 w 2634101"/>
              <a:gd name="connsiteY4" fmla="*/ 1542258 h 2101353"/>
              <a:gd name="connsiteX5" fmla="*/ 1256499 w 2634101"/>
              <a:gd name="connsiteY5" fmla="*/ 2101353 h 2101353"/>
              <a:gd name="connsiteX6" fmla="*/ 524 w 2634101"/>
              <a:gd name="connsiteY6" fmla="*/ 1030016 h 2101353"/>
              <a:gd name="connsiteX7" fmla="*/ 242895 w 2634101"/>
              <a:gd name="connsiteY7" fmla="*/ 0 h 2101353"/>
              <a:gd name="connsiteX0" fmla="*/ 242895 w 2634101"/>
              <a:gd name="connsiteY0" fmla="*/ 0 h 2101353"/>
              <a:gd name="connsiteX1" fmla="*/ 2536134 w 2634101"/>
              <a:gd name="connsiteY1" fmla="*/ 0 h 2101353"/>
              <a:gd name="connsiteX2" fmla="*/ 2492067 w 2634101"/>
              <a:gd name="connsiteY2" fmla="*/ 848214 h 2101353"/>
              <a:gd name="connsiteX3" fmla="*/ 1158934 w 2634101"/>
              <a:gd name="connsiteY3" fmla="*/ 1542258 h 2101353"/>
              <a:gd name="connsiteX4" fmla="*/ 1256499 w 2634101"/>
              <a:gd name="connsiteY4" fmla="*/ 2101353 h 2101353"/>
              <a:gd name="connsiteX5" fmla="*/ 524 w 2634101"/>
              <a:gd name="connsiteY5" fmla="*/ 1030016 h 2101353"/>
              <a:gd name="connsiteX6" fmla="*/ 242895 w 2634101"/>
              <a:gd name="connsiteY6" fmla="*/ 0 h 2101353"/>
              <a:gd name="connsiteX0" fmla="*/ 242895 w 2634101"/>
              <a:gd name="connsiteY0" fmla="*/ 0 h 2101353"/>
              <a:gd name="connsiteX1" fmla="*/ 2536134 w 2634101"/>
              <a:gd name="connsiteY1" fmla="*/ 0 h 2101353"/>
              <a:gd name="connsiteX2" fmla="*/ 2492067 w 2634101"/>
              <a:gd name="connsiteY2" fmla="*/ 848214 h 2101353"/>
              <a:gd name="connsiteX3" fmla="*/ 1158934 w 2634101"/>
              <a:gd name="connsiteY3" fmla="*/ 1542258 h 2101353"/>
              <a:gd name="connsiteX4" fmla="*/ 1256499 w 2634101"/>
              <a:gd name="connsiteY4" fmla="*/ 2101353 h 2101353"/>
              <a:gd name="connsiteX5" fmla="*/ 524 w 2634101"/>
              <a:gd name="connsiteY5" fmla="*/ 1030016 h 2101353"/>
              <a:gd name="connsiteX6" fmla="*/ 242895 w 2634101"/>
              <a:gd name="connsiteY6" fmla="*/ 0 h 2101353"/>
              <a:gd name="connsiteX0" fmla="*/ 253140 w 2644346"/>
              <a:gd name="connsiteY0" fmla="*/ 0 h 2101353"/>
              <a:gd name="connsiteX1" fmla="*/ 2546379 w 2644346"/>
              <a:gd name="connsiteY1" fmla="*/ 0 h 2101353"/>
              <a:gd name="connsiteX2" fmla="*/ 2502312 w 2644346"/>
              <a:gd name="connsiteY2" fmla="*/ 848214 h 2101353"/>
              <a:gd name="connsiteX3" fmla="*/ 1169179 w 2644346"/>
              <a:gd name="connsiteY3" fmla="*/ 1542258 h 2101353"/>
              <a:gd name="connsiteX4" fmla="*/ 1266744 w 2644346"/>
              <a:gd name="connsiteY4" fmla="*/ 2101353 h 2101353"/>
              <a:gd name="connsiteX5" fmla="*/ 495 w 2644346"/>
              <a:gd name="connsiteY5" fmla="*/ 1050564 h 2101353"/>
              <a:gd name="connsiteX6" fmla="*/ 253140 w 264434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536" h="2101353">
                <a:moveTo>
                  <a:pt x="254330" y="0"/>
                </a:moveTo>
                <a:lnTo>
                  <a:pt x="2547569" y="0"/>
                </a:lnTo>
                <a:cubicBezTo>
                  <a:pt x="2650393" y="172569"/>
                  <a:pt x="2720168" y="587509"/>
                  <a:pt x="2503502" y="848214"/>
                </a:cubicBezTo>
                <a:cubicBezTo>
                  <a:pt x="2143588" y="1237471"/>
                  <a:pt x="1486217" y="1197069"/>
                  <a:pt x="1170369" y="1542258"/>
                </a:cubicBezTo>
                <a:cubicBezTo>
                  <a:pt x="1048655" y="1772691"/>
                  <a:pt x="1125243" y="1892953"/>
                  <a:pt x="1267934" y="2101353"/>
                </a:cubicBezTo>
                <a:cubicBezTo>
                  <a:pt x="1071194" y="2019652"/>
                  <a:pt x="41469" y="1757085"/>
                  <a:pt x="1685" y="1050564"/>
                </a:cubicBezTo>
                <a:cubicBezTo>
                  <a:pt x="-19605" y="499390"/>
                  <a:pt x="166195" y="288255"/>
                  <a:pt x="254330" y="0"/>
                </a:cubicBezTo>
                <a:close/>
              </a:path>
            </a:pathLst>
          </a:cu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solidFill>
                <a:schemeClr val="tx1"/>
              </a:solidFill>
              <a:effectLst/>
              <a:latin typeface="Times" charset="0"/>
            </a:endParaRPr>
          </a:p>
        </p:txBody>
      </p:sp>
      <p:sp>
        <p:nvSpPr>
          <p:cNvPr id="8" name="Tekstiruutu 7">
            <a:extLst>
              <a:ext uri="{FF2B5EF4-FFF2-40B4-BE49-F238E27FC236}">
                <a16:creationId xmlns:a16="http://schemas.microsoft.com/office/drawing/2014/main" id="{4E4B0F4D-1647-4DB6-AF11-942F7B9A601B}"/>
              </a:ext>
            </a:extLst>
          </p:cNvPr>
          <p:cNvSpPr txBox="1"/>
          <p:nvPr userDrawn="1"/>
        </p:nvSpPr>
        <p:spPr>
          <a:xfrm>
            <a:off x="904191" y="404664"/>
            <a:ext cx="2396063" cy="707886"/>
          </a:xfrm>
          <a:prstGeom prst="rect">
            <a:avLst/>
          </a:prstGeom>
          <a:noFill/>
        </p:spPr>
        <p:txBody>
          <a:bodyPr wrap="square" rtlCol="0">
            <a:spAutoFit/>
          </a:bodyPr>
          <a:lstStyle/>
          <a:p>
            <a:r>
              <a:rPr lang="fi-FI" sz="2000" dirty="0">
                <a:solidFill>
                  <a:schemeClr val="bg1"/>
                </a:solidFill>
                <a:latin typeface="Arial Narrow" panose="020B0606020202030204" pitchFamily="34" charset="0"/>
              </a:rPr>
              <a:t>DATA HYÖTYKÄYTTÖÖN</a:t>
            </a:r>
          </a:p>
        </p:txBody>
      </p:sp>
      <p:pic>
        <p:nvPicPr>
          <p:cNvPr id="6" name="Kuva 5">
            <a:extLst>
              <a:ext uri="{FF2B5EF4-FFF2-40B4-BE49-F238E27FC236}">
                <a16:creationId xmlns:a16="http://schemas.microsoft.com/office/drawing/2014/main" id="{43EB0D0C-A1CD-4515-81D0-3CCA9874888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0016" y="5915781"/>
            <a:ext cx="5610064" cy="687685"/>
          </a:xfrm>
          <a:prstGeom prst="rect">
            <a:avLst/>
          </a:prstGeom>
        </p:spPr>
      </p:pic>
    </p:spTree>
    <p:extLst>
      <p:ext uri="{BB962C8B-B14F-4D97-AF65-F5344CB8AC3E}">
        <p14:creationId xmlns:p14="http://schemas.microsoft.com/office/powerpoint/2010/main" val="423806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nkedia_otsikko ja teksti">
    <p:spTree>
      <p:nvGrpSpPr>
        <p:cNvPr id="1" name=""/>
        <p:cNvGrpSpPr/>
        <p:nvPr/>
      </p:nvGrpSpPr>
      <p:grpSpPr>
        <a:xfrm>
          <a:off x="0" y="0"/>
          <a:ext cx="0" cy="0"/>
          <a:chOff x="0" y="0"/>
          <a:chExt cx="0" cy="0"/>
        </a:xfrm>
      </p:grpSpPr>
      <p:sp>
        <p:nvSpPr>
          <p:cNvPr id="14" name="Rectangle 4"/>
          <p:cNvSpPr>
            <a:spLocks noGrp="1" noChangeArrowheads="1"/>
          </p:cNvSpPr>
          <p:nvPr>
            <p:ph type="dt" sz="half" idx="14"/>
          </p:nvPr>
        </p:nvSpPr>
        <p:spPr>
          <a:xfrm>
            <a:off x="675429" y="6429238"/>
            <a:ext cx="1344083" cy="366712"/>
          </a:xfrm>
          <a:ln/>
        </p:spPr>
        <p:txBody>
          <a:bodyPr/>
          <a:lstStyle>
            <a:lvl1pPr>
              <a:defRPr/>
            </a:lvl1pPr>
          </a:lstStyle>
          <a:p>
            <a:pPr>
              <a:defRPr/>
            </a:pPr>
            <a:endParaRPr lang="fi-FI" dirty="0"/>
          </a:p>
        </p:txBody>
      </p:sp>
      <p:sp>
        <p:nvSpPr>
          <p:cNvPr id="15" name="Rectangle 6"/>
          <p:cNvSpPr>
            <a:spLocks noGrp="1" noChangeArrowheads="1"/>
          </p:cNvSpPr>
          <p:nvPr>
            <p:ph type="sldNum" sz="quarter" idx="16"/>
          </p:nvPr>
        </p:nvSpPr>
        <p:spPr>
          <a:xfrm>
            <a:off x="135841" y="6440314"/>
            <a:ext cx="768351" cy="373062"/>
          </a:xfrm>
          <a:ln/>
        </p:spPr>
        <p:txBody>
          <a:bodyPr/>
          <a:lstStyle>
            <a:lvl1pPr>
              <a:defRPr/>
            </a:lvl1pPr>
          </a:lstStyle>
          <a:p>
            <a:pPr>
              <a:defRPr/>
            </a:pPr>
            <a:fld id="{2C010B6F-6630-41D3-9C3A-21E50F785CAA}" type="slidenum">
              <a:rPr lang="fi-FI"/>
              <a:pPr>
                <a:defRPr/>
              </a:pPr>
              <a:t>‹#›</a:t>
            </a:fld>
            <a:endParaRPr lang="fi-FI" dirty="0"/>
          </a:p>
        </p:txBody>
      </p:sp>
      <p:sp>
        <p:nvSpPr>
          <p:cNvPr id="8" name="Kuvaselitesuorakulmio 3">
            <a:extLst>
              <a:ext uri="{FF2B5EF4-FFF2-40B4-BE49-F238E27FC236}">
                <a16:creationId xmlns:a16="http://schemas.microsoft.com/office/drawing/2014/main" id="{01F00286-70AB-4E12-90C8-1078080E1B4A}"/>
              </a:ext>
            </a:extLst>
          </p:cNvPr>
          <p:cNvSpPr/>
          <p:nvPr userDrawn="1"/>
        </p:nvSpPr>
        <p:spPr bwMode="auto">
          <a:xfrm>
            <a:off x="551384" y="0"/>
            <a:ext cx="2929636" cy="2412222"/>
          </a:xfrm>
          <a:custGeom>
            <a:avLst/>
            <a:gdLst>
              <a:gd name="connsiteX0" fmla="*/ 0 w 2304256"/>
              <a:gd name="connsiteY0" fmla="*/ 0 h 1916832"/>
              <a:gd name="connsiteX1" fmla="*/ 384043 w 2304256"/>
              <a:gd name="connsiteY1" fmla="*/ 0 h 1916832"/>
              <a:gd name="connsiteX2" fmla="*/ 384043 w 2304256"/>
              <a:gd name="connsiteY2" fmla="*/ 0 h 1916832"/>
              <a:gd name="connsiteX3" fmla="*/ 960107 w 2304256"/>
              <a:gd name="connsiteY3" fmla="*/ 0 h 1916832"/>
              <a:gd name="connsiteX4" fmla="*/ 2304256 w 2304256"/>
              <a:gd name="connsiteY4" fmla="*/ 0 h 1916832"/>
              <a:gd name="connsiteX5" fmla="*/ 2304256 w 2304256"/>
              <a:gd name="connsiteY5" fmla="*/ 1118152 h 1916832"/>
              <a:gd name="connsiteX6" fmla="*/ 2304256 w 2304256"/>
              <a:gd name="connsiteY6" fmla="*/ 1118152 h 1916832"/>
              <a:gd name="connsiteX7" fmla="*/ 2304256 w 2304256"/>
              <a:gd name="connsiteY7" fmla="*/ 1597360 h 1916832"/>
              <a:gd name="connsiteX8" fmla="*/ 2304256 w 2304256"/>
              <a:gd name="connsiteY8" fmla="*/ 1916832 h 1916832"/>
              <a:gd name="connsiteX9" fmla="*/ 960107 w 2304256"/>
              <a:gd name="connsiteY9" fmla="*/ 1916832 h 1916832"/>
              <a:gd name="connsiteX10" fmla="*/ 672082 w 2304256"/>
              <a:gd name="connsiteY10" fmla="*/ 2156436 h 1916832"/>
              <a:gd name="connsiteX11" fmla="*/ 384043 w 2304256"/>
              <a:gd name="connsiteY11" fmla="*/ 1916832 h 1916832"/>
              <a:gd name="connsiteX12" fmla="*/ 0 w 2304256"/>
              <a:gd name="connsiteY12" fmla="*/ 1916832 h 1916832"/>
              <a:gd name="connsiteX13" fmla="*/ 0 w 2304256"/>
              <a:gd name="connsiteY13" fmla="*/ 1597360 h 1916832"/>
              <a:gd name="connsiteX14" fmla="*/ 0 w 2304256"/>
              <a:gd name="connsiteY14" fmla="*/ 1118152 h 1916832"/>
              <a:gd name="connsiteX15" fmla="*/ 0 w 2304256"/>
              <a:gd name="connsiteY15" fmla="*/ 1118152 h 1916832"/>
              <a:gd name="connsiteX16" fmla="*/ 0 w 2304256"/>
              <a:gd name="connsiteY16" fmla="*/ 0 h 1916832"/>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264405 w 2568661"/>
              <a:gd name="connsiteY12" fmla="*/ 1916832 h 2156436"/>
              <a:gd name="connsiteX13" fmla="*/ 264405 w 2568661"/>
              <a:gd name="connsiteY13" fmla="*/ 1597360 h 2156436"/>
              <a:gd name="connsiteX14" fmla="*/ 264405 w 2568661"/>
              <a:gd name="connsiteY14" fmla="*/ 1118152 h 2156436"/>
              <a:gd name="connsiteX15" fmla="*/ 0 w 2568661"/>
              <a:gd name="connsiteY15" fmla="*/ 842730 h 2156436"/>
              <a:gd name="connsiteX16" fmla="*/ 264405 w 2568661"/>
              <a:gd name="connsiteY16" fmla="*/ 0 h 2156436"/>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264405 w 2568661"/>
              <a:gd name="connsiteY12" fmla="*/ 1916832 h 2156436"/>
              <a:gd name="connsiteX13" fmla="*/ 264405 w 2568661"/>
              <a:gd name="connsiteY13" fmla="*/ 1597360 h 2156436"/>
              <a:gd name="connsiteX14" fmla="*/ 154237 w 2568661"/>
              <a:gd name="connsiteY14" fmla="*/ 1316456 h 2156436"/>
              <a:gd name="connsiteX15" fmla="*/ 0 w 2568661"/>
              <a:gd name="connsiteY15" fmla="*/ 842730 h 2156436"/>
              <a:gd name="connsiteX16" fmla="*/ 264405 w 2568661"/>
              <a:gd name="connsiteY16" fmla="*/ 0 h 2156436"/>
              <a:gd name="connsiteX0" fmla="*/ 264405 w 2568661"/>
              <a:gd name="connsiteY0" fmla="*/ 0 h 2156436"/>
              <a:gd name="connsiteX1" fmla="*/ 648448 w 2568661"/>
              <a:gd name="connsiteY1" fmla="*/ 0 h 2156436"/>
              <a:gd name="connsiteX2" fmla="*/ 648448 w 2568661"/>
              <a:gd name="connsiteY2" fmla="*/ 0 h 2156436"/>
              <a:gd name="connsiteX3" fmla="*/ 1224512 w 2568661"/>
              <a:gd name="connsiteY3" fmla="*/ 0 h 2156436"/>
              <a:gd name="connsiteX4" fmla="*/ 2568661 w 2568661"/>
              <a:gd name="connsiteY4" fmla="*/ 0 h 2156436"/>
              <a:gd name="connsiteX5" fmla="*/ 2568661 w 2568661"/>
              <a:gd name="connsiteY5" fmla="*/ 1118152 h 2156436"/>
              <a:gd name="connsiteX6" fmla="*/ 2568661 w 2568661"/>
              <a:gd name="connsiteY6" fmla="*/ 1118152 h 2156436"/>
              <a:gd name="connsiteX7" fmla="*/ 2568661 w 2568661"/>
              <a:gd name="connsiteY7" fmla="*/ 1597360 h 2156436"/>
              <a:gd name="connsiteX8" fmla="*/ 2568661 w 2568661"/>
              <a:gd name="connsiteY8" fmla="*/ 1916832 h 2156436"/>
              <a:gd name="connsiteX9" fmla="*/ 1224512 w 2568661"/>
              <a:gd name="connsiteY9" fmla="*/ 1916832 h 2156436"/>
              <a:gd name="connsiteX10" fmla="*/ 936487 w 2568661"/>
              <a:gd name="connsiteY10" fmla="*/ 2156436 h 2156436"/>
              <a:gd name="connsiteX11" fmla="*/ 648448 w 2568661"/>
              <a:gd name="connsiteY11" fmla="*/ 1916832 h 2156436"/>
              <a:gd name="connsiteX12" fmla="*/ 583894 w 2568661"/>
              <a:gd name="connsiteY12" fmla="*/ 1839714 h 2156436"/>
              <a:gd name="connsiteX13" fmla="*/ 264405 w 2568661"/>
              <a:gd name="connsiteY13" fmla="*/ 1597360 h 2156436"/>
              <a:gd name="connsiteX14" fmla="*/ 154237 w 2568661"/>
              <a:gd name="connsiteY14" fmla="*/ 1316456 h 2156436"/>
              <a:gd name="connsiteX15" fmla="*/ 0 w 2568661"/>
              <a:gd name="connsiteY15" fmla="*/ 842730 h 2156436"/>
              <a:gd name="connsiteX16" fmla="*/ 264405 w 2568661"/>
              <a:gd name="connsiteY16" fmla="*/ 0 h 2156436"/>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568661 w 2568661"/>
              <a:gd name="connsiteY8" fmla="*/ 1916832 h 2288639"/>
              <a:gd name="connsiteX9" fmla="*/ 1224512 w 2568661"/>
              <a:gd name="connsiteY9" fmla="*/ 1916832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568661 w 2568661"/>
              <a:gd name="connsiteY8" fmla="*/ 1916832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568661 w 2568661"/>
              <a:gd name="connsiteY7" fmla="*/ 1597360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568661 w 2568661"/>
              <a:gd name="connsiteY6" fmla="*/ 1118152 h 2288639"/>
              <a:gd name="connsiteX7" fmla="*/ 2381374 w 2568661"/>
              <a:gd name="connsiteY7" fmla="*/ 572792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568661 w 2568661"/>
              <a:gd name="connsiteY5" fmla="*/ 1118152 h 2288639"/>
              <a:gd name="connsiteX6" fmla="*/ 2414425 w 2568661"/>
              <a:gd name="connsiteY6" fmla="*/ 170701 h 2288639"/>
              <a:gd name="connsiteX7" fmla="*/ 2381374 w 2568661"/>
              <a:gd name="connsiteY7" fmla="*/ 572792 h 2288639"/>
              <a:gd name="connsiteX8" fmla="*/ 2006800 w 2568661"/>
              <a:gd name="connsiteY8" fmla="*/ 969381 h 2288639"/>
              <a:gd name="connsiteX9" fmla="*/ 1180444 w 2568661"/>
              <a:gd name="connsiteY9" fmla="*/ 1465140 h 2288639"/>
              <a:gd name="connsiteX10" fmla="*/ 1189875 w 2568661"/>
              <a:gd name="connsiteY10" fmla="*/ 2288639 h 2288639"/>
              <a:gd name="connsiteX11" fmla="*/ 648448 w 2568661"/>
              <a:gd name="connsiteY11" fmla="*/ 1916832 h 2288639"/>
              <a:gd name="connsiteX12" fmla="*/ 583894 w 2568661"/>
              <a:gd name="connsiteY12" fmla="*/ 1839714 h 2288639"/>
              <a:gd name="connsiteX13" fmla="*/ 264405 w 2568661"/>
              <a:gd name="connsiteY13" fmla="*/ 1597360 h 2288639"/>
              <a:gd name="connsiteX14" fmla="*/ 154237 w 2568661"/>
              <a:gd name="connsiteY14" fmla="*/ 1316456 h 2288639"/>
              <a:gd name="connsiteX15" fmla="*/ 0 w 2568661"/>
              <a:gd name="connsiteY15" fmla="*/ 842730 h 2288639"/>
              <a:gd name="connsiteX16" fmla="*/ 264405 w 2568661"/>
              <a:gd name="connsiteY16" fmla="*/ 0 h 2288639"/>
              <a:gd name="connsiteX0" fmla="*/ 264405 w 2601711"/>
              <a:gd name="connsiteY0" fmla="*/ 0 h 2288639"/>
              <a:gd name="connsiteX1" fmla="*/ 648448 w 2601711"/>
              <a:gd name="connsiteY1" fmla="*/ 0 h 2288639"/>
              <a:gd name="connsiteX2" fmla="*/ 648448 w 2601711"/>
              <a:gd name="connsiteY2" fmla="*/ 0 h 2288639"/>
              <a:gd name="connsiteX3" fmla="*/ 1224512 w 2601711"/>
              <a:gd name="connsiteY3" fmla="*/ 0 h 2288639"/>
              <a:gd name="connsiteX4" fmla="*/ 2568661 w 2601711"/>
              <a:gd name="connsiteY4" fmla="*/ 0 h 2288639"/>
              <a:gd name="connsiteX5" fmla="*/ 2601711 w 2601711"/>
              <a:gd name="connsiteY5" fmla="*/ 247819 h 2288639"/>
              <a:gd name="connsiteX6" fmla="*/ 2414425 w 2601711"/>
              <a:gd name="connsiteY6" fmla="*/ 170701 h 2288639"/>
              <a:gd name="connsiteX7" fmla="*/ 2381374 w 2601711"/>
              <a:gd name="connsiteY7" fmla="*/ 572792 h 2288639"/>
              <a:gd name="connsiteX8" fmla="*/ 2006800 w 2601711"/>
              <a:gd name="connsiteY8" fmla="*/ 969381 h 2288639"/>
              <a:gd name="connsiteX9" fmla="*/ 1180444 w 2601711"/>
              <a:gd name="connsiteY9" fmla="*/ 1465140 h 2288639"/>
              <a:gd name="connsiteX10" fmla="*/ 1189875 w 2601711"/>
              <a:gd name="connsiteY10" fmla="*/ 2288639 h 2288639"/>
              <a:gd name="connsiteX11" fmla="*/ 648448 w 2601711"/>
              <a:gd name="connsiteY11" fmla="*/ 1916832 h 2288639"/>
              <a:gd name="connsiteX12" fmla="*/ 583894 w 2601711"/>
              <a:gd name="connsiteY12" fmla="*/ 1839714 h 2288639"/>
              <a:gd name="connsiteX13" fmla="*/ 264405 w 2601711"/>
              <a:gd name="connsiteY13" fmla="*/ 1597360 h 2288639"/>
              <a:gd name="connsiteX14" fmla="*/ 154237 w 2601711"/>
              <a:gd name="connsiteY14" fmla="*/ 1316456 h 2288639"/>
              <a:gd name="connsiteX15" fmla="*/ 0 w 2601711"/>
              <a:gd name="connsiteY15" fmla="*/ 842730 h 2288639"/>
              <a:gd name="connsiteX16" fmla="*/ 264405 w 2601711"/>
              <a:gd name="connsiteY16"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414425 w 2568661"/>
              <a:gd name="connsiteY5" fmla="*/ 170701 h 2288639"/>
              <a:gd name="connsiteX6" fmla="*/ 2381374 w 2568661"/>
              <a:gd name="connsiteY6" fmla="*/ 572792 h 2288639"/>
              <a:gd name="connsiteX7" fmla="*/ 2006800 w 2568661"/>
              <a:gd name="connsiteY7" fmla="*/ 969381 h 2288639"/>
              <a:gd name="connsiteX8" fmla="*/ 1180444 w 2568661"/>
              <a:gd name="connsiteY8" fmla="*/ 1465140 h 2288639"/>
              <a:gd name="connsiteX9" fmla="*/ 1189875 w 2568661"/>
              <a:gd name="connsiteY9" fmla="*/ 2288639 h 2288639"/>
              <a:gd name="connsiteX10" fmla="*/ 648448 w 2568661"/>
              <a:gd name="connsiteY10" fmla="*/ 1916832 h 2288639"/>
              <a:gd name="connsiteX11" fmla="*/ 583894 w 2568661"/>
              <a:gd name="connsiteY11" fmla="*/ 1839714 h 2288639"/>
              <a:gd name="connsiteX12" fmla="*/ 264405 w 2568661"/>
              <a:gd name="connsiteY12" fmla="*/ 1597360 h 2288639"/>
              <a:gd name="connsiteX13" fmla="*/ 154237 w 2568661"/>
              <a:gd name="connsiteY13" fmla="*/ 1316456 h 2288639"/>
              <a:gd name="connsiteX14" fmla="*/ 0 w 2568661"/>
              <a:gd name="connsiteY14" fmla="*/ 842730 h 2288639"/>
              <a:gd name="connsiteX15" fmla="*/ 264405 w 2568661"/>
              <a:gd name="connsiteY15" fmla="*/ 0 h 2288639"/>
              <a:gd name="connsiteX0" fmla="*/ 264405 w 2568661"/>
              <a:gd name="connsiteY0" fmla="*/ 0 h 2288639"/>
              <a:gd name="connsiteX1" fmla="*/ 648448 w 2568661"/>
              <a:gd name="connsiteY1" fmla="*/ 0 h 2288639"/>
              <a:gd name="connsiteX2" fmla="*/ 648448 w 2568661"/>
              <a:gd name="connsiteY2" fmla="*/ 0 h 2288639"/>
              <a:gd name="connsiteX3" fmla="*/ 1224512 w 2568661"/>
              <a:gd name="connsiteY3" fmla="*/ 0 h 2288639"/>
              <a:gd name="connsiteX4" fmla="*/ 2568661 w 2568661"/>
              <a:gd name="connsiteY4" fmla="*/ 0 h 2288639"/>
              <a:gd name="connsiteX5" fmla="*/ 2414425 w 2568661"/>
              <a:gd name="connsiteY5" fmla="*/ 170701 h 2288639"/>
              <a:gd name="connsiteX6" fmla="*/ 2513577 w 2568661"/>
              <a:gd name="connsiteY6" fmla="*/ 859231 h 2288639"/>
              <a:gd name="connsiteX7" fmla="*/ 2006800 w 2568661"/>
              <a:gd name="connsiteY7" fmla="*/ 969381 h 2288639"/>
              <a:gd name="connsiteX8" fmla="*/ 1180444 w 2568661"/>
              <a:gd name="connsiteY8" fmla="*/ 1465140 h 2288639"/>
              <a:gd name="connsiteX9" fmla="*/ 1189875 w 2568661"/>
              <a:gd name="connsiteY9" fmla="*/ 2288639 h 2288639"/>
              <a:gd name="connsiteX10" fmla="*/ 648448 w 2568661"/>
              <a:gd name="connsiteY10" fmla="*/ 1916832 h 2288639"/>
              <a:gd name="connsiteX11" fmla="*/ 583894 w 2568661"/>
              <a:gd name="connsiteY11" fmla="*/ 1839714 h 2288639"/>
              <a:gd name="connsiteX12" fmla="*/ 264405 w 2568661"/>
              <a:gd name="connsiteY12" fmla="*/ 1597360 h 2288639"/>
              <a:gd name="connsiteX13" fmla="*/ 154237 w 2568661"/>
              <a:gd name="connsiteY13" fmla="*/ 1316456 h 2288639"/>
              <a:gd name="connsiteX14" fmla="*/ 0 w 2568661"/>
              <a:gd name="connsiteY14" fmla="*/ 842730 h 2288639"/>
              <a:gd name="connsiteX15" fmla="*/ 264405 w 2568661"/>
              <a:gd name="connsiteY15" fmla="*/ 0 h 2288639"/>
              <a:gd name="connsiteX0" fmla="*/ 264405 w 2612728"/>
              <a:gd name="connsiteY0" fmla="*/ 0 h 2288639"/>
              <a:gd name="connsiteX1" fmla="*/ 648448 w 2612728"/>
              <a:gd name="connsiteY1" fmla="*/ 0 h 2288639"/>
              <a:gd name="connsiteX2" fmla="*/ 648448 w 2612728"/>
              <a:gd name="connsiteY2" fmla="*/ 0 h 2288639"/>
              <a:gd name="connsiteX3" fmla="*/ 1224512 w 2612728"/>
              <a:gd name="connsiteY3" fmla="*/ 0 h 2288639"/>
              <a:gd name="connsiteX4" fmla="*/ 2568661 w 2612728"/>
              <a:gd name="connsiteY4" fmla="*/ 0 h 2288639"/>
              <a:gd name="connsiteX5" fmla="*/ 2612728 w 2612728"/>
              <a:gd name="connsiteY5" fmla="*/ 457139 h 2288639"/>
              <a:gd name="connsiteX6" fmla="*/ 2513577 w 2612728"/>
              <a:gd name="connsiteY6" fmla="*/ 859231 h 2288639"/>
              <a:gd name="connsiteX7" fmla="*/ 2006800 w 2612728"/>
              <a:gd name="connsiteY7" fmla="*/ 969381 h 2288639"/>
              <a:gd name="connsiteX8" fmla="*/ 1180444 w 2612728"/>
              <a:gd name="connsiteY8" fmla="*/ 1465140 h 2288639"/>
              <a:gd name="connsiteX9" fmla="*/ 1189875 w 2612728"/>
              <a:gd name="connsiteY9" fmla="*/ 2288639 h 2288639"/>
              <a:gd name="connsiteX10" fmla="*/ 648448 w 2612728"/>
              <a:gd name="connsiteY10" fmla="*/ 1916832 h 2288639"/>
              <a:gd name="connsiteX11" fmla="*/ 583894 w 2612728"/>
              <a:gd name="connsiteY11" fmla="*/ 1839714 h 2288639"/>
              <a:gd name="connsiteX12" fmla="*/ 264405 w 2612728"/>
              <a:gd name="connsiteY12" fmla="*/ 1597360 h 2288639"/>
              <a:gd name="connsiteX13" fmla="*/ 154237 w 2612728"/>
              <a:gd name="connsiteY13" fmla="*/ 1316456 h 2288639"/>
              <a:gd name="connsiteX14" fmla="*/ 0 w 2612728"/>
              <a:gd name="connsiteY14" fmla="*/ 842730 h 2288639"/>
              <a:gd name="connsiteX15" fmla="*/ 264405 w 2612728"/>
              <a:gd name="connsiteY15" fmla="*/ 0 h 2288639"/>
              <a:gd name="connsiteX0" fmla="*/ 264405 w 2612728"/>
              <a:gd name="connsiteY0" fmla="*/ 0 h 2288639"/>
              <a:gd name="connsiteX1" fmla="*/ 648448 w 2612728"/>
              <a:gd name="connsiteY1" fmla="*/ 0 h 2288639"/>
              <a:gd name="connsiteX2" fmla="*/ 648448 w 2612728"/>
              <a:gd name="connsiteY2" fmla="*/ 0 h 2288639"/>
              <a:gd name="connsiteX3" fmla="*/ 1224512 w 2612728"/>
              <a:gd name="connsiteY3" fmla="*/ 0 h 2288639"/>
              <a:gd name="connsiteX4" fmla="*/ 2568661 w 2612728"/>
              <a:gd name="connsiteY4" fmla="*/ 0 h 2288639"/>
              <a:gd name="connsiteX5" fmla="*/ 2612728 w 2612728"/>
              <a:gd name="connsiteY5" fmla="*/ 457139 h 2288639"/>
              <a:gd name="connsiteX6" fmla="*/ 2513577 w 2612728"/>
              <a:gd name="connsiteY6" fmla="*/ 859231 h 2288639"/>
              <a:gd name="connsiteX7" fmla="*/ 1830530 w 2612728"/>
              <a:gd name="connsiteY7" fmla="*/ 1211752 h 2288639"/>
              <a:gd name="connsiteX8" fmla="*/ 1180444 w 2612728"/>
              <a:gd name="connsiteY8" fmla="*/ 1465140 h 2288639"/>
              <a:gd name="connsiteX9" fmla="*/ 1189875 w 2612728"/>
              <a:gd name="connsiteY9" fmla="*/ 2288639 h 2288639"/>
              <a:gd name="connsiteX10" fmla="*/ 648448 w 2612728"/>
              <a:gd name="connsiteY10" fmla="*/ 1916832 h 2288639"/>
              <a:gd name="connsiteX11" fmla="*/ 583894 w 2612728"/>
              <a:gd name="connsiteY11" fmla="*/ 1839714 h 2288639"/>
              <a:gd name="connsiteX12" fmla="*/ 264405 w 2612728"/>
              <a:gd name="connsiteY12" fmla="*/ 1597360 h 2288639"/>
              <a:gd name="connsiteX13" fmla="*/ 154237 w 2612728"/>
              <a:gd name="connsiteY13" fmla="*/ 1316456 h 2288639"/>
              <a:gd name="connsiteX14" fmla="*/ 0 w 2612728"/>
              <a:gd name="connsiteY14" fmla="*/ 842730 h 2288639"/>
              <a:gd name="connsiteX15" fmla="*/ 264405 w 2612728"/>
              <a:gd name="connsiteY15" fmla="*/ 0 h 2288639"/>
              <a:gd name="connsiteX0" fmla="*/ 264405 w 2612728"/>
              <a:gd name="connsiteY0" fmla="*/ 0 h 1916832"/>
              <a:gd name="connsiteX1" fmla="*/ 648448 w 2612728"/>
              <a:gd name="connsiteY1" fmla="*/ 0 h 1916832"/>
              <a:gd name="connsiteX2" fmla="*/ 648448 w 2612728"/>
              <a:gd name="connsiteY2" fmla="*/ 0 h 1916832"/>
              <a:gd name="connsiteX3" fmla="*/ 1224512 w 2612728"/>
              <a:gd name="connsiteY3" fmla="*/ 0 h 1916832"/>
              <a:gd name="connsiteX4" fmla="*/ 2568661 w 2612728"/>
              <a:gd name="connsiteY4" fmla="*/ 0 h 1916832"/>
              <a:gd name="connsiteX5" fmla="*/ 2612728 w 2612728"/>
              <a:gd name="connsiteY5" fmla="*/ 457139 h 1916832"/>
              <a:gd name="connsiteX6" fmla="*/ 2513577 w 2612728"/>
              <a:gd name="connsiteY6" fmla="*/ 859231 h 1916832"/>
              <a:gd name="connsiteX7" fmla="*/ 1830530 w 2612728"/>
              <a:gd name="connsiteY7" fmla="*/ 1211752 h 1916832"/>
              <a:gd name="connsiteX8" fmla="*/ 1180444 w 2612728"/>
              <a:gd name="connsiteY8" fmla="*/ 1465140 h 1916832"/>
              <a:gd name="connsiteX9" fmla="*/ 1035638 w 2612728"/>
              <a:gd name="connsiteY9" fmla="*/ 1682712 h 1916832"/>
              <a:gd name="connsiteX10" fmla="*/ 648448 w 2612728"/>
              <a:gd name="connsiteY10" fmla="*/ 1916832 h 1916832"/>
              <a:gd name="connsiteX11" fmla="*/ 583894 w 2612728"/>
              <a:gd name="connsiteY11" fmla="*/ 1839714 h 1916832"/>
              <a:gd name="connsiteX12" fmla="*/ 264405 w 2612728"/>
              <a:gd name="connsiteY12" fmla="*/ 1597360 h 1916832"/>
              <a:gd name="connsiteX13" fmla="*/ 154237 w 2612728"/>
              <a:gd name="connsiteY13" fmla="*/ 1316456 h 1916832"/>
              <a:gd name="connsiteX14" fmla="*/ 0 w 2612728"/>
              <a:gd name="connsiteY14" fmla="*/ 842730 h 1916832"/>
              <a:gd name="connsiteX15" fmla="*/ 264405 w 2612728"/>
              <a:gd name="connsiteY15" fmla="*/ 0 h 1916832"/>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80444 w 2612728"/>
              <a:gd name="connsiteY8" fmla="*/ 1465140 h 2145420"/>
              <a:gd name="connsiteX9" fmla="*/ 1233942 w 2612728"/>
              <a:gd name="connsiteY9" fmla="*/ 2145420 h 2145420"/>
              <a:gd name="connsiteX10" fmla="*/ 648448 w 2612728"/>
              <a:gd name="connsiteY10" fmla="*/ 1916832 h 2145420"/>
              <a:gd name="connsiteX11" fmla="*/ 583894 w 2612728"/>
              <a:gd name="connsiteY11" fmla="*/ 1839714 h 2145420"/>
              <a:gd name="connsiteX12" fmla="*/ 264405 w 2612728"/>
              <a:gd name="connsiteY12" fmla="*/ 1597360 h 2145420"/>
              <a:gd name="connsiteX13" fmla="*/ 154237 w 2612728"/>
              <a:gd name="connsiteY13" fmla="*/ 1316456 h 2145420"/>
              <a:gd name="connsiteX14" fmla="*/ 0 w 2612728"/>
              <a:gd name="connsiteY14" fmla="*/ 842730 h 2145420"/>
              <a:gd name="connsiteX15" fmla="*/ 264405 w 2612728"/>
              <a:gd name="connsiteY15"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648448 w 2612728"/>
              <a:gd name="connsiteY10" fmla="*/ 1916832 h 2145420"/>
              <a:gd name="connsiteX11" fmla="*/ 583894 w 2612728"/>
              <a:gd name="connsiteY11" fmla="*/ 1839714 h 2145420"/>
              <a:gd name="connsiteX12" fmla="*/ 264405 w 2612728"/>
              <a:gd name="connsiteY12" fmla="*/ 1597360 h 2145420"/>
              <a:gd name="connsiteX13" fmla="*/ 154237 w 2612728"/>
              <a:gd name="connsiteY13" fmla="*/ 1316456 h 2145420"/>
              <a:gd name="connsiteX14" fmla="*/ 0 w 2612728"/>
              <a:gd name="connsiteY14" fmla="*/ 842730 h 2145420"/>
              <a:gd name="connsiteX15" fmla="*/ 264405 w 2612728"/>
              <a:gd name="connsiteY15"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264405 w 2612728"/>
              <a:gd name="connsiteY11" fmla="*/ 1597360 h 2145420"/>
              <a:gd name="connsiteX12" fmla="*/ 154237 w 2612728"/>
              <a:gd name="connsiteY12" fmla="*/ 1316456 h 2145420"/>
              <a:gd name="connsiteX13" fmla="*/ 0 w 2612728"/>
              <a:gd name="connsiteY13" fmla="*/ 842730 h 2145420"/>
              <a:gd name="connsiteX14" fmla="*/ 264405 w 2612728"/>
              <a:gd name="connsiteY14"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42730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64764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154237 w 2612728"/>
              <a:gd name="connsiteY11" fmla="*/ 1316456 h 2145420"/>
              <a:gd name="connsiteX12" fmla="*/ 0 w 2612728"/>
              <a:gd name="connsiteY12" fmla="*/ 864764 h 2145420"/>
              <a:gd name="connsiteX13" fmla="*/ 264405 w 2612728"/>
              <a:gd name="connsiteY13" fmla="*/ 0 h 2145420"/>
              <a:gd name="connsiteX0" fmla="*/ 264405 w 2612728"/>
              <a:gd name="connsiteY0" fmla="*/ 0 h 2145420"/>
              <a:gd name="connsiteX1" fmla="*/ 648448 w 2612728"/>
              <a:gd name="connsiteY1" fmla="*/ 0 h 2145420"/>
              <a:gd name="connsiteX2" fmla="*/ 648448 w 2612728"/>
              <a:gd name="connsiteY2" fmla="*/ 0 h 2145420"/>
              <a:gd name="connsiteX3" fmla="*/ 1224512 w 2612728"/>
              <a:gd name="connsiteY3" fmla="*/ 0 h 2145420"/>
              <a:gd name="connsiteX4" fmla="*/ 2568661 w 2612728"/>
              <a:gd name="connsiteY4" fmla="*/ 0 h 2145420"/>
              <a:gd name="connsiteX5" fmla="*/ 2612728 w 2612728"/>
              <a:gd name="connsiteY5" fmla="*/ 457139 h 2145420"/>
              <a:gd name="connsiteX6" fmla="*/ 2513577 w 2612728"/>
              <a:gd name="connsiteY6" fmla="*/ 859231 h 2145420"/>
              <a:gd name="connsiteX7" fmla="*/ 1830530 w 2612728"/>
              <a:gd name="connsiteY7" fmla="*/ 1211752 h 2145420"/>
              <a:gd name="connsiteX8" fmla="*/ 1136377 w 2612728"/>
              <a:gd name="connsiteY8" fmla="*/ 1520224 h 2145420"/>
              <a:gd name="connsiteX9" fmla="*/ 1233942 w 2612728"/>
              <a:gd name="connsiteY9" fmla="*/ 2145420 h 2145420"/>
              <a:gd name="connsiteX10" fmla="*/ 583894 w 2612728"/>
              <a:gd name="connsiteY10" fmla="*/ 1839714 h 2145420"/>
              <a:gd name="connsiteX11" fmla="*/ 0 w 2612728"/>
              <a:gd name="connsiteY11" fmla="*/ 864764 h 2145420"/>
              <a:gd name="connsiteX12" fmla="*/ 264405 w 2612728"/>
              <a:gd name="connsiteY12" fmla="*/ 0 h 2145420"/>
              <a:gd name="connsiteX0" fmla="*/ 176270 w 2524593"/>
              <a:gd name="connsiteY0" fmla="*/ 0 h 2145420"/>
              <a:gd name="connsiteX1" fmla="*/ 560313 w 2524593"/>
              <a:gd name="connsiteY1" fmla="*/ 0 h 2145420"/>
              <a:gd name="connsiteX2" fmla="*/ 560313 w 2524593"/>
              <a:gd name="connsiteY2" fmla="*/ 0 h 2145420"/>
              <a:gd name="connsiteX3" fmla="*/ 1136377 w 2524593"/>
              <a:gd name="connsiteY3" fmla="*/ 0 h 2145420"/>
              <a:gd name="connsiteX4" fmla="*/ 2480526 w 2524593"/>
              <a:gd name="connsiteY4" fmla="*/ 0 h 2145420"/>
              <a:gd name="connsiteX5" fmla="*/ 2524593 w 2524593"/>
              <a:gd name="connsiteY5" fmla="*/ 457139 h 2145420"/>
              <a:gd name="connsiteX6" fmla="*/ 2425442 w 2524593"/>
              <a:gd name="connsiteY6" fmla="*/ 859231 h 2145420"/>
              <a:gd name="connsiteX7" fmla="*/ 1742395 w 2524593"/>
              <a:gd name="connsiteY7" fmla="*/ 1211752 h 2145420"/>
              <a:gd name="connsiteX8" fmla="*/ 1048242 w 2524593"/>
              <a:gd name="connsiteY8" fmla="*/ 1520224 h 2145420"/>
              <a:gd name="connsiteX9" fmla="*/ 1145807 w 2524593"/>
              <a:gd name="connsiteY9" fmla="*/ 2145420 h 2145420"/>
              <a:gd name="connsiteX10" fmla="*/ 495759 w 2524593"/>
              <a:gd name="connsiteY10" fmla="*/ 1839714 h 2145420"/>
              <a:gd name="connsiteX11" fmla="*/ 0 w 2524593"/>
              <a:gd name="connsiteY11" fmla="*/ 1030017 h 2145420"/>
              <a:gd name="connsiteX12" fmla="*/ 176270 w 2524593"/>
              <a:gd name="connsiteY12" fmla="*/ 0 h 2145420"/>
              <a:gd name="connsiteX0" fmla="*/ 242371 w 2590694"/>
              <a:gd name="connsiteY0" fmla="*/ 0 h 2145420"/>
              <a:gd name="connsiteX1" fmla="*/ 626414 w 2590694"/>
              <a:gd name="connsiteY1" fmla="*/ 0 h 2145420"/>
              <a:gd name="connsiteX2" fmla="*/ 626414 w 2590694"/>
              <a:gd name="connsiteY2" fmla="*/ 0 h 2145420"/>
              <a:gd name="connsiteX3" fmla="*/ 1202478 w 2590694"/>
              <a:gd name="connsiteY3" fmla="*/ 0 h 2145420"/>
              <a:gd name="connsiteX4" fmla="*/ 2546627 w 2590694"/>
              <a:gd name="connsiteY4" fmla="*/ 0 h 2145420"/>
              <a:gd name="connsiteX5" fmla="*/ 2590694 w 2590694"/>
              <a:gd name="connsiteY5" fmla="*/ 457139 h 2145420"/>
              <a:gd name="connsiteX6" fmla="*/ 2491543 w 2590694"/>
              <a:gd name="connsiteY6" fmla="*/ 859231 h 2145420"/>
              <a:gd name="connsiteX7" fmla="*/ 1808496 w 2590694"/>
              <a:gd name="connsiteY7" fmla="*/ 1211752 h 2145420"/>
              <a:gd name="connsiteX8" fmla="*/ 1114343 w 2590694"/>
              <a:gd name="connsiteY8" fmla="*/ 1520224 h 2145420"/>
              <a:gd name="connsiteX9" fmla="*/ 1211908 w 2590694"/>
              <a:gd name="connsiteY9" fmla="*/ 2145420 h 2145420"/>
              <a:gd name="connsiteX10" fmla="*/ 561860 w 2590694"/>
              <a:gd name="connsiteY10" fmla="*/ 1839714 h 2145420"/>
              <a:gd name="connsiteX11" fmla="*/ 0 w 2590694"/>
              <a:gd name="connsiteY11" fmla="*/ 996966 h 2145420"/>
              <a:gd name="connsiteX12" fmla="*/ 242371 w 2590694"/>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14867 w 2591218"/>
              <a:gd name="connsiteY8" fmla="*/ 1520224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47917 w 2591218"/>
              <a:gd name="connsiteY8" fmla="*/ 1443106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47917 w 2591218"/>
              <a:gd name="connsiteY8" fmla="*/ 1443106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1809020 w 2591218"/>
              <a:gd name="connsiteY7" fmla="*/ 1211752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59231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457139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62384 w 2591218"/>
              <a:gd name="connsiteY10" fmla="*/ 1839714 h 2145420"/>
              <a:gd name="connsiteX11" fmla="*/ 524 w 2591218"/>
              <a:gd name="connsiteY11" fmla="*/ 996966 h 2145420"/>
              <a:gd name="connsiteX12" fmla="*/ 242895 w 2591218"/>
              <a:gd name="connsiteY12"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99696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145420"/>
              <a:gd name="connsiteX1" fmla="*/ 626938 w 2591218"/>
              <a:gd name="connsiteY1" fmla="*/ 0 h 2145420"/>
              <a:gd name="connsiteX2" fmla="*/ 626938 w 2591218"/>
              <a:gd name="connsiteY2" fmla="*/ 0 h 2145420"/>
              <a:gd name="connsiteX3" fmla="*/ 1203002 w 2591218"/>
              <a:gd name="connsiteY3" fmla="*/ 0 h 2145420"/>
              <a:gd name="connsiteX4" fmla="*/ 2547151 w 2591218"/>
              <a:gd name="connsiteY4" fmla="*/ 0 h 2145420"/>
              <a:gd name="connsiteX5" fmla="*/ 2591218 w 2591218"/>
              <a:gd name="connsiteY5" fmla="*/ 380021 h 2145420"/>
              <a:gd name="connsiteX6" fmla="*/ 2492067 w 2591218"/>
              <a:gd name="connsiteY6" fmla="*/ 870248 h 2145420"/>
              <a:gd name="connsiteX7" fmla="*/ 2040374 w 2591218"/>
              <a:gd name="connsiteY7" fmla="*/ 1145651 h 2145420"/>
              <a:gd name="connsiteX8" fmla="*/ 1180967 w 2591218"/>
              <a:gd name="connsiteY8" fmla="*/ 1487173 h 2145420"/>
              <a:gd name="connsiteX9" fmla="*/ 1212432 w 2591218"/>
              <a:gd name="connsiteY9" fmla="*/ 2145420 h 2145420"/>
              <a:gd name="connsiteX10" fmla="*/ 524 w 2591218"/>
              <a:gd name="connsiteY10" fmla="*/ 1030016 h 2145420"/>
              <a:gd name="connsiteX11" fmla="*/ 242895 w 2591218"/>
              <a:gd name="connsiteY11" fmla="*/ 0 h 2145420"/>
              <a:gd name="connsiteX0" fmla="*/ 242895 w 2591218"/>
              <a:gd name="connsiteY0" fmla="*/ 0 h 2057285"/>
              <a:gd name="connsiteX1" fmla="*/ 626938 w 2591218"/>
              <a:gd name="connsiteY1" fmla="*/ 0 h 2057285"/>
              <a:gd name="connsiteX2" fmla="*/ 626938 w 2591218"/>
              <a:gd name="connsiteY2" fmla="*/ 0 h 2057285"/>
              <a:gd name="connsiteX3" fmla="*/ 1203002 w 2591218"/>
              <a:gd name="connsiteY3" fmla="*/ 0 h 2057285"/>
              <a:gd name="connsiteX4" fmla="*/ 2547151 w 2591218"/>
              <a:gd name="connsiteY4" fmla="*/ 0 h 2057285"/>
              <a:gd name="connsiteX5" fmla="*/ 2591218 w 2591218"/>
              <a:gd name="connsiteY5" fmla="*/ 380021 h 2057285"/>
              <a:gd name="connsiteX6" fmla="*/ 2492067 w 2591218"/>
              <a:gd name="connsiteY6" fmla="*/ 870248 h 2057285"/>
              <a:gd name="connsiteX7" fmla="*/ 2040374 w 2591218"/>
              <a:gd name="connsiteY7" fmla="*/ 1145651 h 2057285"/>
              <a:gd name="connsiteX8" fmla="*/ 1180967 w 2591218"/>
              <a:gd name="connsiteY8" fmla="*/ 1487173 h 2057285"/>
              <a:gd name="connsiteX9" fmla="*/ 1300567 w 2591218"/>
              <a:gd name="connsiteY9" fmla="*/ 2057285 h 2057285"/>
              <a:gd name="connsiteX10" fmla="*/ 524 w 2591218"/>
              <a:gd name="connsiteY10" fmla="*/ 1030016 h 2057285"/>
              <a:gd name="connsiteX11" fmla="*/ 242895 w 2591218"/>
              <a:gd name="connsiteY11" fmla="*/ 0 h 2057285"/>
              <a:gd name="connsiteX0" fmla="*/ 242895 w 2591218"/>
              <a:gd name="connsiteY0" fmla="*/ 0 h 2101353"/>
              <a:gd name="connsiteX1" fmla="*/ 626938 w 2591218"/>
              <a:gd name="connsiteY1" fmla="*/ 0 h 2101353"/>
              <a:gd name="connsiteX2" fmla="*/ 626938 w 2591218"/>
              <a:gd name="connsiteY2" fmla="*/ 0 h 2101353"/>
              <a:gd name="connsiteX3" fmla="*/ 1203002 w 2591218"/>
              <a:gd name="connsiteY3" fmla="*/ 0 h 2101353"/>
              <a:gd name="connsiteX4" fmla="*/ 2547151 w 2591218"/>
              <a:gd name="connsiteY4" fmla="*/ 0 h 2101353"/>
              <a:gd name="connsiteX5" fmla="*/ 2591218 w 2591218"/>
              <a:gd name="connsiteY5" fmla="*/ 380021 h 2101353"/>
              <a:gd name="connsiteX6" fmla="*/ 2492067 w 2591218"/>
              <a:gd name="connsiteY6" fmla="*/ 870248 h 2101353"/>
              <a:gd name="connsiteX7" fmla="*/ 2040374 w 2591218"/>
              <a:gd name="connsiteY7" fmla="*/ 1145651 h 2101353"/>
              <a:gd name="connsiteX8" fmla="*/ 1180967 w 2591218"/>
              <a:gd name="connsiteY8" fmla="*/ 1487173 h 2101353"/>
              <a:gd name="connsiteX9" fmla="*/ 1256499 w 2591218"/>
              <a:gd name="connsiteY9" fmla="*/ 2101353 h 2101353"/>
              <a:gd name="connsiteX10" fmla="*/ 524 w 2591218"/>
              <a:gd name="connsiteY10" fmla="*/ 1030016 h 2101353"/>
              <a:gd name="connsiteX11" fmla="*/ 242895 w 2591218"/>
              <a:gd name="connsiteY11" fmla="*/ 0 h 2101353"/>
              <a:gd name="connsiteX0" fmla="*/ 242895 w 2591218"/>
              <a:gd name="connsiteY0" fmla="*/ 0 h 2101353"/>
              <a:gd name="connsiteX1" fmla="*/ 626938 w 2591218"/>
              <a:gd name="connsiteY1" fmla="*/ 0 h 2101353"/>
              <a:gd name="connsiteX2" fmla="*/ 626938 w 2591218"/>
              <a:gd name="connsiteY2" fmla="*/ 0 h 2101353"/>
              <a:gd name="connsiteX3" fmla="*/ 1203002 w 2591218"/>
              <a:gd name="connsiteY3" fmla="*/ 0 h 2101353"/>
              <a:gd name="connsiteX4" fmla="*/ 2547151 w 2591218"/>
              <a:gd name="connsiteY4" fmla="*/ 0 h 2101353"/>
              <a:gd name="connsiteX5" fmla="*/ 2591218 w 2591218"/>
              <a:gd name="connsiteY5" fmla="*/ 380021 h 2101353"/>
              <a:gd name="connsiteX6" fmla="*/ 2492067 w 2591218"/>
              <a:gd name="connsiteY6" fmla="*/ 870248 h 2101353"/>
              <a:gd name="connsiteX7" fmla="*/ 2040374 w 2591218"/>
              <a:gd name="connsiteY7" fmla="*/ 1145651 h 2101353"/>
              <a:gd name="connsiteX8" fmla="*/ 1180967 w 2591218"/>
              <a:gd name="connsiteY8" fmla="*/ 1487173 h 2101353"/>
              <a:gd name="connsiteX9" fmla="*/ 1256499 w 2591218"/>
              <a:gd name="connsiteY9" fmla="*/ 2101353 h 2101353"/>
              <a:gd name="connsiteX10" fmla="*/ 524 w 2591218"/>
              <a:gd name="connsiteY10" fmla="*/ 1030016 h 2101353"/>
              <a:gd name="connsiteX11" fmla="*/ 242895 w 2591218"/>
              <a:gd name="connsiteY11"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70248 h 2101353"/>
              <a:gd name="connsiteX6" fmla="*/ 2040374 w 2547151"/>
              <a:gd name="connsiteY6" fmla="*/ 1145651 h 2101353"/>
              <a:gd name="connsiteX7" fmla="*/ 1180967 w 2547151"/>
              <a:gd name="connsiteY7" fmla="*/ 1487173 h 2101353"/>
              <a:gd name="connsiteX8" fmla="*/ 1256499 w 2547151"/>
              <a:gd name="connsiteY8" fmla="*/ 2101353 h 2101353"/>
              <a:gd name="connsiteX9" fmla="*/ 524 w 2547151"/>
              <a:gd name="connsiteY9" fmla="*/ 1030016 h 2101353"/>
              <a:gd name="connsiteX10" fmla="*/ 242895 w 2547151"/>
              <a:gd name="connsiteY10"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70248 h 2101353"/>
              <a:gd name="connsiteX6" fmla="*/ 1180967 w 2547151"/>
              <a:gd name="connsiteY6" fmla="*/ 1487173 h 2101353"/>
              <a:gd name="connsiteX7" fmla="*/ 1256499 w 2547151"/>
              <a:gd name="connsiteY7" fmla="*/ 2101353 h 2101353"/>
              <a:gd name="connsiteX8" fmla="*/ 524 w 2547151"/>
              <a:gd name="connsiteY8" fmla="*/ 1030016 h 2101353"/>
              <a:gd name="connsiteX9" fmla="*/ 242895 w 2547151"/>
              <a:gd name="connsiteY9" fmla="*/ 0 h 2101353"/>
              <a:gd name="connsiteX0" fmla="*/ 242895 w 2547151"/>
              <a:gd name="connsiteY0" fmla="*/ 0 h 2101353"/>
              <a:gd name="connsiteX1" fmla="*/ 626938 w 2547151"/>
              <a:gd name="connsiteY1" fmla="*/ 0 h 2101353"/>
              <a:gd name="connsiteX2" fmla="*/ 626938 w 2547151"/>
              <a:gd name="connsiteY2" fmla="*/ 0 h 2101353"/>
              <a:gd name="connsiteX3" fmla="*/ 1203002 w 2547151"/>
              <a:gd name="connsiteY3" fmla="*/ 0 h 2101353"/>
              <a:gd name="connsiteX4" fmla="*/ 2547151 w 2547151"/>
              <a:gd name="connsiteY4" fmla="*/ 0 h 2101353"/>
              <a:gd name="connsiteX5" fmla="*/ 2492067 w 2547151"/>
              <a:gd name="connsiteY5" fmla="*/ 848214 h 2101353"/>
              <a:gd name="connsiteX6" fmla="*/ 1180967 w 2547151"/>
              <a:gd name="connsiteY6" fmla="*/ 1487173 h 2101353"/>
              <a:gd name="connsiteX7" fmla="*/ 1256499 w 2547151"/>
              <a:gd name="connsiteY7" fmla="*/ 2101353 h 2101353"/>
              <a:gd name="connsiteX8" fmla="*/ 524 w 2547151"/>
              <a:gd name="connsiteY8" fmla="*/ 1030016 h 2101353"/>
              <a:gd name="connsiteX9" fmla="*/ 242895 w 2547151"/>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80967 w 2561927"/>
              <a:gd name="connsiteY6" fmla="*/ 1487173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80967 w 2561927"/>
              <a:gd name="connsiteY6" fmla="*/ 1487173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03849 w 2561927"/>
              <a:gd name="connsiteY6" fmla="*/ 1465140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61927"/>
              <a:gd name="connsiteY0" fmla="*/ 0 h 2101353"/>
              <a:gd name="connsiteX1" fmla="*/ 626938 w 2561927"/>
              <a:gd name="connsiteY1" fmla="*/ 0 h 2101353"/>
              <a:gd name="connsiteX2" fmla="*/ 626938 w 2561927"/>
              <a:gd name="connsiteY2" fmla="*/ 0 h 2101353"/>
              <a:gd name="connsiteX3" fmla="*/ 1203002 w 2561927"/>
              <a:gd name="connsiteY3" fmla="*/ 0 h 2101353"/>
              <a:gd name="connsiteX4" fmla="*/ 2547151 w 2561927"/>
              <a:gd name="connsiteY4" fmla="*/ 0 h 2101353"/>
              <a:gd name="connsiteX5" fmla="*/ 2492067 w 2561927"/>
              <a:gd name="connsiteY5" fmla="*/ 848214 h 2101353"/>
              <a:gd name="connsiteX6" fmla="*/ 1158934 w 2561927"/>
              <a:gd name="connsiteY6" fmla="*/ 1542258 h 2101353"/>
              <a:gd name="connsiteX7" fmla="*/ 1256499 w 2561927"/>
              <a:gd name="connsiteY7" fmla="*/ 2101353 h 2101353"/>
              <a:gd name="connsiteX8" fmla="*/ 524 w 2561927"/>
              <a:gd name="connsiteY8" fmla="*/ 1030016 h 2101353"/>
              <a:gd name="connsiteX9" fmla="*/ 242895 w 2561927"/>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1203002 w 2575980"/>
              <a:gd name="connsiteY3" fmla="*/ 0 h 2101353"/>
              <a:gd name="connsiteX4" fmla="*/ 2547151 w 2575980"/>
              <a:gd name="connsiteY4" fmla="*/ 0 h 2101353"/>
              <a:gd name="connsiteX5" fmla="*/ 2492067 w 2575980"/>
              <a:gd name="connsiteY5" fmla="*/ 848214 h 2101353"/>
              <a:gd name="connsiteX6" fmla="*/ 1158934 w 2575980"/>
              <a:gd name="connsiteY6" fmla="*/ 1542258 h 2101353"/>
              <a:gd name="connsiteX7" fmla="*/ 1256499 w 2575980"/>
              <a:gd name="connsiteY7" fmla="*/ 2101353 h 2101353"/>
              <a:gd name="connsiteX8" fmla="*/ 524 w 2575980"/>
              <a:gd name="connsiteY8" fmla="*/ 1030016 h 2101353"/>
              <a:gd name="connsiteX9" fmla="*/ 242895 w 2575980"/>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1203002 w 2575980"/>
              <a:gd name="connsiteY3" fmla="*/ 0 h 2101353"/>
              <a:gd name="connsiteX4" fmla="*/ 2547151 w 2575980"/>
              <a:gd name="connsiteY4" fmla="*/ 0 h 2101353"/>
              <a:gd name="connsiteX5" fmla="*/ 2492067 w 2575980"/>
              <a:gd name="connsiteY5" fmla="*/ 848214 h 2101353"/>
              <a:gd name="connsiteX6" fmla="*/ 1158934 w 2575980"/>
              <a:gd name="connsiteY6" fmla="*/ 1542258 h 2101353"/>
              <a:gd name="connsiteX7" fmla="*/ 1256499 w 2575980"/>
              <a:gd name="connsiteY7" fmla="*/ 2101353 h 2101353"/>
              <a:gd name="connsiteX8" fmla="*/ 524 w 2575980"/>
              <a:gd name="connsiteY8" fmla="*/ 1030016 h 2101353"/>
              <a:gd name="connsiteX9" fmla="*/ 242895 w 2575980"/>
              <a:gd name="connsiteY9" fmla="*/ 0 h 2101353"/>
              <a:gd name="connsiteX0" fmla="*/ 242895 w 2575980"/>
              <a:gd name="connsiteY0" fmla="*/ 0 h 2101353"/>
              <a:gd name="connsiteX1" fmla="*/ 626938 w 2575980"/>
              <a:gd name="connsiteY1" fmla="*/ 0 h 2101353"/>
              <a:gd name="connsiteX2" fmla="*/ 626938 w 2575980"/>
              <a:gd name="connsiteY2" fmla="*/ 0 h 2101353"/>
              <a:gd name="connsiteX3" fmla="*/ 2547151 w 2575980"/>
              <a:gd name="connsiteY3" fmla="*/ 0 h 2101353"/>
              <a:gd name="connsiteX4" fmla="*/ 2492067 w 2575980"/>
              <a:gd name="connsiteY4" fmla="*/ 848214 h 2101353"/>
              <a:gd name="connsiteX5" fmla="*/ 1158934 w 2575980"/>
              <a:gd name="connsiteY5" fmla="*/ 1542258 h 2101353"/>
              <a:gd name="connsiteX6" fmla="*/ 1256499 w 2575980"/>
              <a:gd name="connsiteY6" fmla="*/ 2101353 h 2101353"/>
              <a:gd name="connsiteX7" fmla="*/ 524 w 2575980"/>
              <a:gd name="connsiteY7" fmla="*/ 1030016 h 2101353"/>
              <a:gd name="connsiteX8" fmla="*/ 242895 w 2575980"/>
              <a:gd name="connsiteY8" fmla="*/ 0 h 2101353"/>
              <a:gd name="connsiteX0" fmla="*/ 242895 w 2575980"/>
              <a:gd name="connsiteY0" fmla="*/ 0 h 2101353"/>
              <a:gd name="connsiteX1" fmla="*/ 626938 w 2575980"/>
              <a:gd name="connsiteY1" fmla="*/ 0 h 2101353"/>
              <a:gd name="connsiteX2" fmla="*/ 2547151 w 2575980"/>
              <a:gd name="connsiteY2" fmla="*/ 0 h 2101353"/>
              <a:gd name="connsiteX3" fmla="*/ 2492067 w 2575980"/>
              <a:gd name="connsiteY3" fmla="*/ 848214 h 2101353"/>
              <a:gd name="connsiteX4" fmla="*/ 1158934 w 2575980"/>
              <a:gd name="connsiteY4" fmla="*/ 1542258 h 2101353"/>
              <a:gd name="connsiteX5" fmla="*/ 1256499 w 2575980"/>
              <a:gd name="connsiteY5" fmla="*/ 2101353 h 2101353"/>
              <a:gd name="connsiteX6" fmla="*/ 524 w 2575980"/>
              <a:gd name="connsiteY6" fmla="*/ 1030016 h 2101353"/>
              <a:gd name="connsiteX7" fmla="*/ 242895 w 2575980"/>
              <a:gd name="connsiteY7" fmla="*/ 0 h 2101353"/>
              <a:gd name="connsiteX0" fmla="*/ 242895 w 2562663"/>
              <a:gd name="connsiteY0" fmla="*/ 11017 h 2112370"/>
              <a:gd name="connsiteX1" fmla="*/ 626938 w 2562663"/>
              <a:gd name="connsiteY1" fmla="*/ 11017 h 2112370"/>
              <a:gd name="connsiteX2" fmla="*/ 2503084 w 2562663"/>
              <a:gd name="connsiteY2" fmla="*/ 0 h 2112370"/>
              <a:gd name="connsiteX3" fmla="*/ 2492067 w 2562663"/>
              <a:gd name="connsiteY3" fmla="*/ 859231 h 2112370"/>
              <a:gd name="connsiteX4" fmla="*/ 1158934 w 2562663"/>
              <a:gd name="connsiteY4" fmla="*/ 1553275 h 2112370"/>
              <a:gd name="connsiteX5" fmla="*/ 1256499 w 2562663"/>
              <a:gd name="connsiteY5" fmla="*/ 2112370 h 2112370"/>
              <a:gd name="connsiteX6" fmla="*/ 524 w 2562663"/>
              <a:gd name="connsiteY6" fmla="*/ 1041033 h 2112370"/>
              <a:gd name="connsiteX7" fmla="*/ 242895 w 2562663"/>
              <a:gd name="connsiteY7" fmla="*/ 11017 h 2112370"/>
              <a:gd name="connsiteX0" fmla="*/ 242895 w 2586209"/>
              <a:gd name="connsiteY0" fmla="*/ 11017 h 2112370"/>
              <a:gd name="connsiteX1" fmla="*/ 626938 w 2586209"/>
              <a:gd name="connsiteY1" fmla="*/ 11017 h 2112370"/>
              <a:gd name="connsiteX2" fmla="*/ 2503084 w 2586209"/>
              <a:gd name="connsiteY2" fmla="*/ 0 h 2112370"/>
              <a:gd name="connsiteX3" fmla="*/ 2492067 w 2586209"/>
              <a:gd name="connsiteY3" fmla="*/ 859231 h 2112370"/>
              <a:gd name="connsiteX4" fmla="*/ 1158934 w 2586209"/>
              <a:gd name="connsiteY4" fmla="*/ 1553275 h 2112370"/>
              <a:gd name="connsiteX5" fmla="*/ 1256499 w 2586209"/>
              <a:gd name="connsiteY5" fmla="*/ 2112370 h 2112370"/>
              <a:gd name="connsiteX6" fmla="*/ 524 w 2586209"/>
              <a:gd name="connsiteY6" fmla="*/ 1041033 h 2112370"/>
              <a:gd name="connsiteX7" fmla="*/ 242895 w 2586209"/>
              <a:gd name="connsiteY7" fmla="*/ 11017 h 2112370"/>
              <a:gd name="connsiteX0" fmla="*/ 242895 w 2600863"/>
              <a:gd name="connsiteY0" fmla="*/ 0 h 2101353"/>
              <a:gd name="connsiteX1" fmla="*/ 626938 w 2600863"/>
              <a:gd name="connsiteY1" fmla="*/ 0 h 2101353"/>
              <a:gd name="connsiteX2" fmla="*/ 2536134 w 2600863"/>
              <a:gd name="connsiteY2" fmla="*/ 0 h 2101353"/>
              <a:gd name="connsiteX3" fmla="*/ 2492067 w 2600863"/>
              <a:gd name="connsiteY3" fmla="*/ 848214 h 2101353"/>
              <a:gd name="connsiteX4" fmla="*/ 1158934 w 2600863"/>
              <a:gd name="connsiteY4" fmla="*/ 1542258 h 2101353"/>
              <a:gd name="connsiteX5" fmla="*/ 1256499 w 2600863"/>
              <a:gd name="connsiteY5" fmla="*/ 2101353 h 2101353"/>
              <a:gd name="connsiteX6" fmla="*/ 524 w 2600863"/>
              <a:gd name="connsiteY6" fmla="*/ 1030016 h 2101353"/>
              <a:gd name="connsiteX7" fmla="*/ 242895 w 2600863"/>
              <a:gd name="connsiteY7" fmla="*/ 0 h 2101353"/>
              <a:gd name="connsiteX0" fmla="*/ 242895 w 2609246"/>
              <a:gd name="connsiteY0" fmla="*/ 0 h 2101353"/>
              <a:gd name="connsiteX1" fmla="*/ 626938 w 2609246"/>
              <a:gd name="connsiteY1" fmla="*/ 0 h 2101353"/>
              <a:gd name="connsiteX2" fmla="*/ 2536134 w 2609246"/>
              <a:gd name="connsiteY2" fmla="*/ 0 h 2101353"/>
              <a:gd name="connsiteX3" fmla="*/ 2492067 w 2609246"/>
              <a:gd name="connsiteY3" fmla="*/ 848214 h 2101353"/>
              <a:gd name="connsiteX4" fmla="*/ 1158934 w 2609246"/>
              <a:gd name="connsiteY4" fmla="*/ 1542258 h 2101353"/>
              <a:gd name="connsiteX5" fmla="*/ 1256499 w 2609246"/>
              <a:gd name="connsiteY5" fmla="*/ 2101353 h 2101353"/>
              <a:gd name="connsiteX6" fmla="*/ 524 w 2609246"/>
              <a:gd name="connsiteY6" fmla="*/ 1030016 h 2101353"/>
              <a:gd name="connsiteX7" fmla="*/ 242895 w 2609246"/>
              <a:gd name="connsiteY7" fmla="*/ 0 h 2101353"/>
              <a:gd name="connsiteX0" fmla="*/ 242895 w 2613560"/>
              <a:gd name="connsiteY0" fmla="*/ 0 h 2101353"/>
              <a:gd name="connsiteX1" fmla="*/ 626938 w 2613560"/>
              <a:gd name="connsiteY1" fmla="*/ 0 h 2101353"/>
              <a:gd name="connsiteX2" fmla="*/ 2536134 w 2613560"/>
              <a:gd name="connsiteY2" fmla="*/ 0 h 2101353"/>
              <a:gd name="connsiteX3" fmla="*/ 2492067 w 2613560"/>
              <a:gd name="connsiteY3" fmla="*/ 848214 h 2101353"/>
              <a:gd name="connsiteX4" fmla="*/ 1158934 w 2613560"/>
              <a:gd name="connsiteY4" fmla="*/ 1542258 h 2101353"/>
              <a:gd name="connsiteX5" fmla="*/ 1256499 w 2613560"/>
              <a:gd name="connsiteY5" fmla="*/ 2101353 h 2101353"/>
              <a:gd name="connsiteX6" fmla="*/ 524 w 2613560"/>
              <a:gd name="connsiteY6" fmla="*/ 1030016 h 2101353"/>
              <a:gd name="connsiteX7" fmla="*/ 242895 w 2613560"/>
              <a:gd name="connsiteY7" fmla="*/ 0 h 2101353"/>
              <a:gd name="connsiteX0" fmla="*/ 242895 w 2613560"/>
              <a:gd name="connsiteY0" fmla="*/ 0 h 2101353"/>
              <a:gd name="connsiteX1" fmla="*/ 626938 w 2613560"/>
              <a:gd name="connsiteY1" fmla="*/ 0 h 2101353"/>
              <a:gd name="connsiteX2" fmla="*/ 2536134 w 2613560"/>
              <a:gd name="connsiteY2" fmla="*/ 0 h 2101353"/>
              <a:gd name="connsiteX3" fmla="*/ 2492067 w 2613560"/>
              <a:gd name="connsiteY3" fmla="*/ 848214 h 2101353"/>
              <a:gd name="connsiteX4" fmla="*/ 1158934 w 2613560"/>
              <a:gd name="connsiteY4" fmla="*/ 1542258 h 2101353"/>
              <a:gd name="connsiteX5" fmla="*/ 1256499 w 2613560"/>
              <a:gd name="connsiteY5" fmla="*/ 2101353 h 2101353"/>
              <a:gd name="connsiteX6" fmla="*/ 524 w 2613560"/>
              <a:gd name="connsiteY6" fmla="*/ 1030016 h 2101353"/>
              <a:gd name="connsiteX7" fmla="*/ 242895 w 2613560"/>
              <a:gd name="connsiteY7" fmla="*/ 0 h 2101353"/>
              <a:gd name="connsiteX0" fmla="*/ 242895 w 2621532"/>
              <a:gd name="connsiteY0" fmla="*/ 0 h 2101353"/>
              <a:gd name="connsiteX1" fmla="*/ 626938 w 2621532"/>
              <a:gd name="connsiteY1" fmla="*/ 0 h 2101353"/>
              <a:gd name="connsiteX2" fmla="*/ 2536134 w 2621532"/>
              <a:gd name="connsiteY2" fmla="*/ 0 h 2101353"/>
              <a:gd name="connsiteX3" fmla="*/ 2492067 w 2621532"/>
              <a:gd name="connsiteY3" fmla="*/ 848214 h 2101353"/>
              <a:gd name="connsiteX4" fmla="*/ 1158934 w 2621532"/>
              <a:gd name="connsiteY4" fmla="*/ 1542258 h 2101353"/>
              <a:gd name="connsiteX5" fmla="*/ 1256499 w 2621532"/>
              <a:gd name="connsiteY5" fmla="*/ 2101353 h 2101353"/>
              <a:gd name="connsiteX6" fmla="*/ 524 w 2621532"/>
              <a:gd name="connsiteY6" fmla="*/ 1030016 h 2101353"/>
              <a:gd name="connsiteX7" fmla="*/ 242895 w 2621532"/>
              <a:gd name="connsiteY7" fmla="*/ 0 h 2101353"/>
              <a:gd name="connsiteX0" fmla="*/ 242895 w 2634101"/>
              <a:gd name="connsiteY0" fmla="*/ 0 h 2101353"/>
              <a:gd name="connsiteX1" fmla="*/ 626938 w 2634101"/>
              <a:gd name="connsiteY1" fmla="*/ 0 h 2101353"/>
              <a:gd name="connsiteX2" fmla="*/ 2536134 w 2634101"/>
              <a:gd name="connsiteY2" fmla="*/ 0 h 2101353"/>
              <a:gd name="connsiteX3" fmla="*/ 2492067 w 2634101"/>
              <a:gd name="connsiteY3" fmla="*/ 848214 h 2101353"/>
              <a:gd name="connsiteX4" fmla="*/ 1158934 w 2634101"/>
              <a:gd name="connsiteY4" fmla="*/ 1542258 h 2101353"/>
              <a:gd name="connsiteX5" fmla="*/ 1256499 w 2634101"/>
              <a:gd name="connsiteY5" fmla="*/ 2101353 h 2101353"/>
              <a:gd name="connsiteX6" fmla="*/ 524 w 2634101"/>
              <a:gd name="connsiteY6" fmla="*/ 1030016 h 2101353"/>
              <a:gd name="connsiteX7" fmla="*/ 242895 w 2634101"/>
              <a:gd name="connsiteY7" fmla="*/ 0 h 2101353"/>
              <a:gd name="connsiteX0" fmla="*/ 242895 w 2634101"/>
              <a:gd name="connsiteY0" fmla="*/ 0 h 2101353"/>
              <a:gd name="connsiteX1" fmla="*/ 2536134 w 2634101"/>
              <a:gd name="connsiteY1" fmla="*/ 0 h 2101353"/>
              <a:gd name="connsiteX2" fmla="*/ 2492067 w 2634101"/>
              <a:gd name="connsiteY2" fmla="*/ 848214 h 2101353"/>
              <a:gd name="connsiteX3" fmla="*/ 1158934 w 2634101"/>
              <a:gd name="connsiteY3" fmla="*/ 1542258 h 2101353"/>
              <a:gd name="connsiteX4" fmla="*/ 1256499 w 2634101"/>
              <a:gd name="connsiteY4" fmla="*/ 2101353 h 2101353"/>
              <a:gd name="connsiteX5" fmla="*/ 524 w 2634101"/>
              <a:gd name="connsiteY5" fmla="*/ 1030016 h 2101353"/>
              <a:gd name="connsiteX6" fmla="*/ 242895 w 2634101"/>
              <a:gd name="connsiteY6" fmla="*/ 0 h 2101353"/>
              <a:gd name="connsiteX0" fmla="*/ 242895 w 2634101"/>
              <a:gd name="connsiteY0" fmla="*/ 0 h 2101353"/>
              <a:gd name="connsiteX1" fmla="*/ 2536134 w 2634101"/>
              <a:gd name="connsiteY1" fmla="*/ 0 h 2101353"/>
              <a:gd name="connsiteX2" fmla="*/ 2492067 w 2634101"/>
              <a:gd name="connsiteY2" fmla="*/ 848214 h 2101353"/>
              <a:gd name="connsiteX3" fmla="*/ 1158934 w 2634101"/>
              <a:gd name="connsiteY3" fmla="*/ 1542258 h 2101353"/>
              <a:gd name="connsiteX4" fmla="*/ 1256499 w 2634101"/>
              <a:gd name="connsiteY4" fmla="*/ 2101353 h 2101353"/>
              <a:gd name="connsiteX5" fmla="*/ 524 w 2634101"/>
              <a:gd name="connsiteY5" fmla="*/ 1030016 h 2101353"/>
              <a:gd name="connsiteX6" fmla="*/ 242895 w 2634101"/>
              <a:gd name="connsiteY6" fmla="*/ 0 h 2101353"/>
              <a:gd name="connsiteX0" fmla="*/ 253140 w 2644346"/>
              <a:gd name="connsiteY0" fmla="*/ 0 h 2101353"/>
              <a:gd name="connsiteX1" fmla="*/ 2546379 w 2644346"/>
              <a:gd name="connsiteY1" fmla="*/ 0 h 2101353"/>
              <a:gd name="connsiteX2" fmla="*/ 2502312 w 2644346"/>
              <a:gd name="connsiteY2" fmla="*/ 848214 h 2101353"/>
              <a:gd name="connsiteX3" fmla="*/ 1169179 w 2644346"/>
              <a:gd name="connsiteY3" fmla="*/ 1542258 h 2101353"/>
              <a:gd name="connsiteX4" fmla="*/ 1266744 w 2644346"/>
              <a:gd name="connsiteY4" fmla="*/ 2101353 h 2101353"/>
              <a:gd name="connsiteX5" fmla="*/ 495 w 2644346"/>
              <a:gd name="connsiteY5" fmla="*/ 1050564 h 2101353"/>
              <a:gd name="connsiteX6" fmla="*/ 253140 w 264434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 name="connsiteX0" fmla="*/ 254330 w 2645536"/>
              <a:gd name="connsiteY0" fmla="*/ 0 h 2101353"/>
              <a:gd name="connsiteX1" fmla="*/ 2547569 w 2645536"/>
              <a:gd name="connsiteY1" fmla="*/ 0 h 2101353"/>
              <a:gd name="connsiteX2" fmla="*/ 2503502 w 2645536"/>
              <a:gd name="connsiteY2" fmla="*/ 848214 h 2101353"/>
              <a:gd name="connsiteX3" fmla="*/ 1170369 w 2645536"/>
              <a:gd name="connsiteY3" fmla="*/ 1542258 h 2101353"/>
              <a:gd name="connsiteX4" fmla="*/ 1267934 w 2645536"/>
              <a:gd name="connsiteY4" fmla="*/ 2101353 h 2101353"/>
              <a:gd name="connsiteX5" fmla="*/ 1685 w 2645536"/>
              <a:gd name="connsiteY5" fmla="*/ 1050564 h 2101353"/>
              <a:gd name="connsiteX6" fmla="*/ 254330 w 2645536"/>
              <a:gd name="connsiteY6" fmla="*/ 0 h 21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536" h="2101353">
                <a:moveTo>
                  <a:pt x="254330" y="0"/>
                </a:moveTo>
                <a:lnTo>
                  <a:pt x="2547569" y="0"/>
                </a:lnTo>
                <a:cubicBezTo>
                  <a:pt x="2650393" y="172569"/>
                  <a:pt x="2720168" y="587509"/>
                  <a:pt x="2503502" y="848214"/>
                </a:cubicBezTo>
                <a:cubicBezTo>
                  <a:pt x="2143588" y="1237471"/>
                  <a:pt x="1486217" y="1197069"/>
                  <a:pt x="1170369" y="1542258"/>
                </a:cubicBezTo>
                <a:cubicBezTo>
                  <a:pt x="1048655" y="1772691"/>
                  <a:pt x="1125243" y="1892953"/>
                  <a:pt x="1267934" y="2101353"/>
                </a:cubicBezTo>
                <a:cubicBezTo>
                  <a:pt x="1071194" y="2019652"/>
                  <a:pt x="41469" y="1757085"/>
                  <a:pt x="1685" y="1050564"/>
                </a:cubicBezTo>
                <a:cubicBezTo>
                  <a:pt x="-19605" y="499390"/>
                  <a:pt x="166195" y="288255"/>
                  <a:pt x="254330" y="0"/>
                </a:cubicBezTo>
                <a:close/>
              </a:path>
            </a:pathLst>
          </a:cu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solidFill>
                <a:schemeClr val="tx1"/>
              </a:solidFill>
              <a:effectLst/>
              <a:latin typeface="Times" charset="0"/>
            </a:endParaRPr>
          </a:p>
        </p:txBody>
      </p:sp>
      <p:sp>
        <p:nvSpPr>
          <p:cNvPr id="10" name="Tekstiruutu 9">
            <a:extLst>
              <a:ext uri="{FF2B5EF4-FFF2-40B4-BE49-F238E27FC236}">
                <a16:creationId xmlns:a16="http://schemas.microsoft.com/office/drawing/2014/main" id="{1CCB9689-08BB-468D-B7AD-EE522FED12CE}"/>
              </a:ext>
            </a:extLst>
          </p:cNvPr>
          <p:cNvSpPr txBox="1"/>
          <p:nvPr userDrawn="1"/>
        </p:nvSpPr>
        <p:spPr>
          <a:xfrm>
            <a:off x="818170" y="404664"/>
            <a:ext cx="2396063" cy="707886"/>
          </a:xfrm>
          <a:prstGeom prst="rect">
            <a:avLst/>
          </a:prstGeom>
          <a:noFill/>
        </p:spPr>
        <p:txBody>
          <a:bodyPr wrap="square" rtlCol="0">
            <a:spAutoFit/>
          </a:bodyPr>
          <a:lstStyle/>
          <a:p>
            <a:r>
              <a:rPr lang="fi-FI" sz="2000" dirty="0">
                <a:solidFill>
                  <a:schemeClr val="bg1"/>
                </a:solidFill>
                <a:latin typeface="Arial Narrow" panose="020B0606020202030204" pitchFamily="34" charset="0"/>
              </a:rPr>
              <a:t>DATA HYÖTYKÄYTTÖÖN</a:t>
            </a:r>
          </a:p>
        </p:txBody>
      </p:sp>
      <p:pic>
        <p:nvPicPr>
          <p:cNvPr id="7" name="Kuva 6">
            <a:extLst>
              <a:ext uri="{FF2B5EF4-FFF2-40B4-BE49-F238E27FC236}">
                <a16:creationId xmlns:a16="http://schemas.microsoft.com/office/drawing/2014/main" id="{88DF5572-A952-4981-845D-66A062BED3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12024" y="5987789"/>
            <a:ext cx="5610064" cy="687685"/>
          </a:xfrm>
          <a:prstGeom prst="rect">
            <a:avLst/>
          </a:prstGeom>
        </p:spPr>
      </p:pic>
      <p:sp>
        <p:nvSpPr>
          <p:cNvPr id="4" name="Tekstiruutu 3">
            <a:extLst>
              <a:ext uri="{FF2B5EF4-FFF2-40B4-BE49-F238E27FC236}">
                <a16:creationId xmlns:a16="http://schemas.microsoft.com/office/drawing/2014/main" id="{C643BA53-9FF2-4796-B7DB-5DB74F651F8C}"/>
              </a:ext>
            </a:extLst>
          </p:cNvPr>
          <p:cNvSpPr txBox="1"/>
          <p:nvPr userDrawn="1"/>
        </p:nvSpPr>
        <p:spPr>
          <a:xfrm>
            <a:off x="2140286" y="3429000"/>
            <a:ext cx="9073008" cy="461665"/>
          </a:xfrm>
          <a:prstGeom prst="rect">
            <a:avLst/>
          </a:prstGeom>
          <a:noFill/>
        </p:spPr>
        <p:txBody>
          <a:bodyPr wrap="square" rtlCol="0">
            <a:spAutoFit/>
          </a:bodyPr>
          <a:lstStyle/>
          <a:p>
            <a:r>
              <a:rPr lang="fi-FI" dirty="0">
                <a:latin typeface="+mn-lt"/>
              </a:rPr>
              <a:t>tekstiä</a:t>
            </a:r>
          </a:p>
        </p:txBody>
      </p:sp>
      <p:sp>
        <p:nvSpPr>
          <p:cNvPr id="5" name="Otsikko 4">
            <a:extLst>
              <a:ext uri="{FF2B5EF4-FFF2-40B4-BE49-F238E27FC236}">
                <a16:creationId xmlns:a16="http://schemas.microsoft.com/office/drawing/2014/main" id="{B30E152C-8577-4A52-BFA9-D929CEB6A1ED}"/>
              </a:ext>
            </a:extLst>
          </p:cNvPr>
          <p:cNvSpPr>
            <a:spLocks noGrp="1"/>
          </p:cNvSpPr>
          <p:nvPr>
            <p:ph type="title"/>
          </p:nvPr>
        </p:nvSpPr>
        <p:spPr>
          <a:xfrm>
            <a:off x="2140286" y="2223858"/>
            <a:ext cx="8839200" cy="838200"/>
          </a:xfrm>
        </p:spPr>
        <p:txBody>
          <a:bodyPr/>
          <a:lstStyle>
            <a:lvl1pPr>
              <a:defRPr sz="32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1276560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C94AF0-4D65-458B-B1CA-495FDEDBA1D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8C4A0F7-5901-469F-ABCF-E3366BF52F4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716C601-498E-4ECE-AEAC-E22F9A988F3E}"/>
              </a:ext>
            </a:extLst>
          </p:cNvPr>
          <p:cNvSpPr>
            <a:spLocks noGrp="1"/>
          </p:cNvSpPr>
          <p:nvPr>
            <p:ph type="dt" sz="half" idx="10"/>
          </p:nvPr>
        </p:nvSpPr>
        <p:spPr/>
        <p:txBody>
          <a:bodyPr/>
          <a:lstStyle/>
          <a:p>
            <a:fld id="{41D133DE-E303-4972-BE63-26C63E7B9278}" type="datetimeFigureOut">
              <a:rPr lang="fi-FI" smtClean="0"/>
              <a:t>14.1.2025</a:t>
            </a:fld>
            <a:endParaRPr lang="fi-FI"/>
          </a:p>
        </p:txBody>
      </p:sp>
      <p:sp>
        <p:nvSpPr>
          <p:cNvPr id="5" name="Alatunnisteen paikkamerkki 4">
            <a:extLst>
              <a:ext uri="{FF2B5EF4-FFF2-40B4-BE49-F238E27FC236}">
                <a16:creationId xmlns:a16="http://schemas.microsoft.com/office/drawing/2014/main" id="{7C0A60BC-4103-46D6-9F96-D6074CEF7CF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564C27-D1E2-40B9-A43F-3C4648BDB278}"/>
              </a:ext>
            </a:extLst>
          </p:cNvPr>
          <p:cNvSpPr>
            <a:spLocks noGrp="1"/>
          </p:cNvSpPr>
          <p:nvPr>
            <p:ph type="sldNum" sz="quarter" idx="12"/>
          </p:nvPr>
        </p:nvSpPr>
        <p:spPr/>
        <p:txBody>
          <a:bodyPr/>
          <a:lstStyle/>
          <a:p>
            <a:fld id="{97D0FE13-AAFA-4C2E-87DD-E54E56A506D3}" type="slidenum">
              <a:rPr lang="fi-FI" smtClean="0"/>
              <a:t>‹#›</a:t>
            </a:fld>
            <a:endParaRPr lang="fi-FI"/>
          </a:p>
        </p:txBody>
      </p:sp>
    </p:spTree>
    <p:extLst>
      <p:ext uri="{BB962C8B-B14F-4D97-AF65-F5344CB8AC3E}">
        <p14:creationId xmlns:p14="http://schemas.microsoft.com/office/powerpoint/2010/main" val="391071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F66A819-A0C9-4E77-B035-473114CDACA0}"/>
              </a:ext>
            </a:extLst>
          </p:cNvPr>
          <p:cNvSpPr>
            <a:spLocks noGrp="1"/>
          </p:cNvSpPr>
          <p:nvPr>
            <p:ph type="dt" sz="half" idx="10"/>
          </p:nvPr>
        </p:nvSpPr>
        <p:spPr/>
        <p:txBody>
          <a:bodyPr/>
          <a:lstStyle/>
          <a:p>
            <a:fld id="{41D133DE-E303-4972-BE63-26C63E7B9278}" type="datetimeFigureOut">
              <a:rPr lang="fi-FI" smtClean="0"/>
              <a:t>14.1.2025</a:t>
            </a:fld>
            <a:endParaRPr lang="fi-FI"/>
          </a:p>
        </p:txBody>
      </p:sp>
      <p:sp>
        <p:nvSpPr>
          <p:cNvPr id="3" name="Alatunnisteen paikkamerkki 2">
            <a:extLst>
              <a:ext uri="{FF2B5EF4-FFF2-40B4-BE49-F238E27FC236}">
                <a16:creationId xmlns:a16="http://schemas.microsoft.com/office/drawing/2014/main" id="{D3438D32-17BA-49A1-9303-A19274B3E780}"/>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8284466-B457-4B94-9A7A-4A0B662AB1C9}"/>
              </a:ext>
            </a:extLst>
          </p:cNvPr>
          <p:cNvSpPr>
            <a:spLocks noGrp="1"/>
          </p:cNvSpPr>
          <p:nvPr>
            <p:ph type="sldNum" sz="quarter" idx="12"/>
          </p:nvPr>
        </p:nvSpPr>
        <p:spPr/>
        <p:txBody>
          <a:bodyPr/>
          <a:lstStyle/>
          <a:p>
            <a:fld id="{97D0FE13-AAFA-4C2E-87DD-E54E56A506D3}" type="slidenum">
              <a:rPr lang="fi-FI" smtClean="0"/>
              <a:t>‹#›</a:t>
            </a:fld>
            <a:endParaRPr lang="fi-FI"/>
          </a:p>
        </p:txBody>
      </p:sp>
    </p:spTree>
    <p:extLst>
      <p:ext uri="{BB962C8B-B14F-4D97-AF65-F5344CB8AC3E}">
        <p14:creationId xmlns:p14="http://schemas.microsoft.com/office/powerpoint/2010/main" val="28185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2D0C45-A153-4B62-A68C-DFCC3F65D4F0}"/>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065EEC6-5CB0-4F19-948D-CC77B6B2C3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0C537035-0A51-48C1-9362-1C2A357A8581}"/>
              </a:ext>
            </a:extLst>
          </p:cNvPr>
          <p:cNvSpPr>
            <a:spLocks noGrp="1"/>
          </p:cNvSpPr>
          <p:nvPr>
            <p:ph type="dt" sz="half" idx="10"/>
          </p:nvPr>
        </p:nvSpPr>
        <p:spPr/>
        <p:txBody>
          <a:bodyPr/>
          <a:lstStyle/>
          <a:p>
            <a:fld id="{AC871BB9-23F6-4B45-A6B4-5A338258A69C}" type="datetimeFigureOut">
              <a:rPr lang="fi-FI" smtClean="0"/>
              <a:t>14.1.2025</a:t>
            </a:fld>
            <a:endParaRPr lang="fi-FI"/>
          </a:p>
        </p:txBody>
      </p:sp>
      <p:sp>
        <p:nvSpPr>
          <p:cNvPr id="5" name="Alatunnisteen paikkamerkki 4">
            <a:extLst>
              <a:ext uri="{FF2B5EF4-FFF2-40B4-BE49-F238E27FC236}">
                <a16:creationId xmlns:a16="http://schemas.microsoft.com/office/drawing/2014/main" id="{FAB596BE-F9A9-4E5B-907C-A95B52174E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6143F86-7CE9-4A9C-90A5-C435BDB42B33}"/>
              </a:ext>
            </a:extLst>
          </p:cNvPr>
          <p:cNvSpPr>
            <a:spLocks noGrp="1"/>
          </p:cNvSpPr>
          <p:nvPr>
            <p:ph type="sldNum" sz="quarter" idx="12"/>
          </p:nvPr>
        </p:nvSpPr>
        <p:spPr/>
        <p:txBody>
          <a:bodyPr/>
          <a:lstStyle/>
          <a:p>
            <a:fld id="{107F43E8-7A29-45F6-96E1-260679B3D303}" type="slidenum">
              <a:rPr lang="fi-FI" smtClean="0"/>
              <a:t>‹#›</a:t>
            </a:fld>
            <a:endParaRPr lang="fi-FI"/>
          </a:p>
        </p:txBody>
      </p:sp>
    </p:spTree>
    <p:extLst>
      <p:ext uri="{BB962C8B-B14F-4D97-AF65-F5344CB8AC3E}">
        <p14:creationId xmlns:p14="http://schemas.microsoft.com/office/powerpoint/2010/main" val="1737041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381" y="54868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i-FI" altLang="fi-FI" dirty="0" err="1"/>
              <a:t>Click</a:t>
            </a:r>
            <a:r>
              <a:rPr lang="fi-FI" altLang="fi-FI" dirty="0"/>
              <a:t> to </a:t>
            </a:r>
            <a:r>
              <a:rPr lang="fi-FI" altLang="fi-FI" dirty="0" err="1"/>
              <a:t>edit</a:t>
            </a:r>
            <a:r>
              <a:rPr lang="fi-FI" altLang="fi-FI" dirty="0"/>
              <a:t> </a:t>
            </a:r>
            <a:r>
              <a:rPr lang="fi-FI" altLang="fi-FI" dirty="0" err="1"/>
              <a:t>Master</a:t>
            </a:r>
            <a:r>
              <a:rPr lang="fi-FI" altLang="fi-FI" dirty="0"/>
              <a:t> </a:t>
            </a:r>
            <a:r>
              <a:rPr lang="fi-FI" altLang="fi-FI" dirty="0" err="1"/>
              <a:t>title</a:t>
            </a:r>
            <a:endParaRPr lang="fi-FI" altLang="fi-FI" dirty="0"/>
          </a:p>
        </p:txBody>
      </p:sp>
      <p:sp>
        <p:nvSpPr>
          <p:cNvPr id="1028" name="Rectangle 4"/>
          <p:cNvSpPr>
            <a:spLocks noGrp="1" noChangeArrowheads="1"/>
          </p:cNvSpPr>
          <p:nvPr>
            <p:ph type="dt" sz="half" idx="2"/>
          </p:nvPr>
        </p:nvSpPr>
        <p:spPr bwMode="auto">
          <a:xfrm>
            <a:off x="1059413" y="6440488"/>
            <a:ext cx="134408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dirty="0">
                <a:latin typeface="+mn-lt"/>
                <a:cs typeface="+mn-cs"/>
              </a:defRPr>
            </a:lvl1pPr>
          </a:lstStyle>
          <a:p>
            <a:pPr>
              <a:defRPr/>
            </a:pPr>
            <a:endParaRPr lang="fi-FI"/>
          </a:p>
        </p:txBody>
      </p:sp>
      <p:sp>
        <p:nvSpPr>
          <p:cNvPr id="1030" name="Rectangle 6"/>
          <p:cNvSpPr>
            <a:spLocks noGrp="1" noChangeArrowheads="1"/>
          </p:cNvSpPr>
          <p:nvPr>
            <p:ph type="sldNum" sz="quarter" idx="4"/>
          </p:nvPr>
        </p:nvSpPr>
        <p:spPr bwMode="auto">
          <a:xfrm>
            <a:off x="335361" y="6440488"/>
            <a:ext cx="768351" cy="37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smtClean="0">
                <a:latin typeface="+mn-lt"/>
                <a:cs typeface="+mn-cs"/>
              </a:defRPr>
            </a:lvl1pPr>
          </a:lstStyle>
          <a:p>
            <a:pPr>
              <a:defRPr/>
            </a:pPr>
            <a:fld id="{3AE413B0-3C6D-48B9-8B32-E75CAE334037}" type="slidenum">
              <a:rPr lang="fi-FI"/>
              <a:pPr>
                <a:defRPr/>
              </a:pPr>
              <a:t>‹#›</a:t>
            </a:fld>
            <a:endParaRPr lang="fi-FI" dirty="0"/>
          </a:p>
        </p:txBody>
      </p:sp>
      <p:sp>
        <p:nvSpPr>
          <p:cNvPr id="1031" name="Rectangle 3"/>
          <p:cNvSpPr>
            <a:spLocks noGrp="1" noChangeArrowheads="1"/>
          </p:cNvSpPr>
          <p:nvPr>
            <p:ph type="body" idx="1"/>
          </p:nvPr>
        </p:nvSpPr>
        <p:spPr bwMode="auto">
          <a:xfrm>
            <a:off x="2255573" y="1484784"/>
            <a:ext cx="9697243"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Tree>
    <p:extLst>
      <p:ext uri="{BB962C8B-B14F-4D97-AF65-F5344CB8AC3E}">
        <p14:creationId xmlns:p14="http://schemas.microsoft.com/office/powerpoint/2010/main" val="4008601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rtl="0" fontAlgn="base">
        <a:spcBef>
          <a:spcPct val="0"/>
        </a:spcBef>
        <a:spcAft>
          <a:spcPct val="0"/>
        </a:spcAft>
        <a:defRPr sz="3400">
          <a:solidFill>
            <a:schemeClr val="tx2"/>
          </a:solidFill>
          <a:latin typeface="+mj-lt"/>
          <a:ea typeface="+mj-ea"/>
          <a:cs typeface="+mj-cs"/>
        </a:defRPr>
      </a:lvl1pPr>
      <a:lvl2pPr algn="l" rtl="0" fontAlgn="base">
        <a:spcBef>
          <a:spcPct val="0"/>
        </a:spcBef>
        <a:spcAft>
          <a:spcPct val="0"/>
        </a:spcAft>
        <a:defRPr sz="3400">
          <a:solidFill>
            <a:schemeClr val="tx2"/>
          </a:solidFill>
          <a:latin typeface="Arial" charset="0"/>
        </a:defRPr>
      </a:lvl2pPr>
      <a:lvl3pPr algn="l" rtl="0" fontAlgn="base">
        <a:spcBef>
          <a:spcPct val="0"/>
        </a:spcBef>
        <a:spcAft>
          <a:spcPct val="0"/>
        </a:spcAft>
        <a:defRPr sz="3400">
          <a:solidFill>
            <a:schemeClr val="tx2"/>
          </a:solidFill>
          <a:latin typeface="Arial" charset="0"/>
        </a:defRPr>
      </a:lvl3pPr>
      <a:lvl4pPr algn="l" rtl="0" fontAlgn="base">
        <a:spcBef>
          <a:spcPct val="0"/>
        </a:spcBef>
        <a:spcAft>
          <a:spcPct val="0"/>
        </a:spcAft>
        <a:defRPr sz="3400">
          <a:solidFill>
            <a:schemeClr val="tx2"/>
          </a:solidFill>
          <a:latin typeface="Arial" charset="0"/>
        </a:defRPr>
      </a:lvl4pPr>
      <a:lvl5pPr algn="l" rtl="0" fontAlgn="base">
        <a:spcBef>
          <a:spcPct val="0"/>
        </a:spcBef>
        <a:spcAft>
          <a:spcPct val="0"/>
        </a:spcAft>
        <a:defRPr sz="34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jpg"/><Relationship Id="rId7" Type="http://schemas.openxmlformats.org/officeDocument/2006/relationships/image" Target="../media/image8.jpe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slide" Target="slide2.xml"/><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slide" Target="slide12.xml"/><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slide" Target="slide1.xml"/><Relationship Id="rId5" Type="http://schemas.openxmlformats.org/officeDocument/2006/relationships/slide" Target="slide33.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9.xml"/><Relationship Id="rId7" Type="http://schemas.openxmlformats.org/officeDocument/2006/relationships/slide" Target="slide30.xml"/><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slide" Target="slide16.xml"/><Relationship Id="rId5" Type="http://schemas.openxmlformats.org/officeDocument/2006/relationships/slide" Target="slide1.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34.xml"/><Relationship Id="rId4" Type="http://schemas.openxmlformats.org/officeDocument/2006/relationships/slide" Target="slide27.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1.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slide" Target="slide9.xml"/><Relationship Id="rId4" Type="http://schemas.openxmlformats.org/officeDocument/2006/relationships/slide" Target="slide29.xml"/></Relationships>
</file>

<file path=ppt/slides/_rels/slide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28.xml"/><Relationship Id="rId7" Type="http://schemas.openxmlformats.org/officeDocument/2006/relationships/slide" Target="slide23.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36.xml"/><Relationship Id="rId4" Type="http://schemas.openxmlformats.org/officeDocument/2006/relationships/slide" Target="slide18.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xml"/><Relationship Id="rId7" Type="http://schemas.openxmlformats.org/officeDocument/2006/relationships/slide" Target="slide14.xml"/><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slide" Target="slide32.xml"/><Relationship Id="rId5" Type="http://schemas.openxmlformats.org/officeDocument/2006/relationships/slide" Target="slide13.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5.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sittainen ympyrä 3">
            <a:hlinkClick r:id="rId2" action="ppaction://hlinksldjump"/>
            <a:extLst>
              <a:ext uri="{FF2B5EF4-FFF2-40B4-BE49-F238E27FC236}">
                <a16:creationId xmlns:a16="http://schemas.microsoft.com/office/drawing/2014/main" id="{BEB88435-4185-494A-B4FE-84888976F19F}"/>
              </a:ext>
            </a:extLst>
          </p:cNvPr>
          <p:cNvSpPr/>
          <p:nvPr/>
        </p:nvSpPr>
        <p:spPr bwMode="auto">
          <a:xfrm>
            <a:off x="2828925" y="536010"/>
            <a:ext cx="6076950" cy="5382029"/>
          </a:xfrm>
          <a:prstGeom prst="pie">
            <a:avLst>
              <a:gd name="adj1" fmla="val 21574860"/>
              <a:gd name="adj2" fmla="val 5331813"/>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Times" charset="0"/>
            </a:endParaRPr>
          </a:p>
        </p:txBody>
      </p:sp>
      <p:sp>
        <p:nvSpPr>
          <p:cNvPr id="6" name="Osittainen ympyrä 5">
            <a:hlinkClick r:id="rId4" action="ppaction://hlinksldjump"/>
            <a:extLst>
              <a:ext uri="{FF2B5EF4-FFF2-40B4-BE49-F238E27FC236}">
                <a16:creationId xmlns:a16="http://schemas.microsoft.com/office/drawing/2014/main" id="{6E97716D-7748-43ED-BFFC-0413A4B215C0}"/>
              </a:ext>
            </a:extLst>
          </p:cNvPr>
          <p:cNvSpPr/>
          <p:nvPr/>
        </p:nvSpPr>
        <p:spPr bwMode="auto">
          <a:xfrm>
            <a:off x="2828925" y="582181"/>
            <a:ext cx="6076950" cy="5049521"/>
          </a:xfrm>
          <a:prstGeom prst="pie">
            <a:avLst>
              <a:gd name="adj1" fmla="val 16191203"/>
              <a:gd name="adj2" fmla="val 21566889"/>
            </a:avLst>
          </a:prstGeom>
          <a:blipFill dpi="0" rotWithShape="1">
            <a:blip r:embed="rId5">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7" name="Osittainen ympyrä 6">
            <a:hlinkClick r:id="rId6" action="ppaction://hlinksldjump"/>
            <a:extLst>
              <a:ext uri="{FF2B5EF4-FFF2-40B4-BE49-F238E27FC236}">
                <a16:creationId xmlns:a16="http://schemas.microsoft.com/office/drawing/2014/main" id="{26577350-8838-457E-BA76-076DF403F4C8}"/>
              </a:ext>
            </a:extLst>
          </p:cNvPr>
          <p:cNvSpPr/>
          <p:nvPr/>
        </p:nvSpPr>
        <p:spPr bwMode="auto">
          <a:xfrm>
            <a:off x="2959263" y="582181"/>
            <a:ext cx="5620826" cy="5049521"/>
          </a:xfrm>
          <a:prstGeom prst="pie">
            <a:avLst>
              <a:gd name="adj1" fmla="val 10757271"/>
              <a:gd name="adj2" fmla="val 16207470"/>
            </a:avLst>
          </a:prstGeom>
          <a:blipFill dpi="0" rotWithShape="1">
            <a:blip r:embed="rId7">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Times" charset="0"/>
            </a:endParaRPr>
          </a:p>
        </p:txBody>
      </p:sp>
      <p:sp>
        <p:nvSpPr>
          <p:cNvPr id="8" name="Osittainen ympyrä 7">
            <a:hlinkClick r:id="rId8" action="ppaction://hlinksldjump"/>
            <a:extLst>
              <a:ext uri="{FF2B5EF4-FFF2-40B4-BE49-F238E27FC236}">
                <a16:creationId xmlns:a16="http://schemas.microsoft.com/office/drawing/2014/main" id="{5C56BA31-2876-4BB3-9B3C-7F5F2B3DE1C8}"/>
              </a:ext>
            </a:extLst>
          </p:cNvPr>
          <p:cNvSpPr/>
          <p:nvPr/>
        </p:nvSpPr>
        <p:spPr bwMode="auto">
          <a:xfrm>
            <a:off x="2982368" y="536009"/>
            <a:ext cx="5618150" cy="5382029"/>
          </a:xfrm>
          <a:prstGeom prst="pie">
            <a:avLst>
              <a:gd name="adj1" fmla="val 5351343"/>
              <a:gd name="adj2" fmla="val 10751650"/>
            </a:avLst>
          </a:prstGeom>
          <a:blipFill dpi="0" rotWithShape="1">
            <a:blip r:embed="rId9">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6" name="Tekstiruutu 35">
            <a:hlinkClick r:id="rId4" action="ppaction://hlinksldjump"/>
            <a:extLst>
              <a:ext uri="{FF2B5EF4-FFF2-40B4-BE49-F238E27FC236}">
                <a16:creationId xmlns:a16="http://schemas.microsoft.com/office/drawing/2014/main" id="{7581AC81-34AF-478F-AF5A-687C1F037EAE}"/>
              </a:ext>
            </a:extLst>
          </p:cNvPr>
          <p:cNvSpPr txBox="1"/>
          <p:nvPr/>
        </p:nvSpPr>
        <p:spPr>
          <a:xfrm>
            <a:off x="5821616" y="2773053"/>
            <a:ext cx="1157885" cy="369332"/>
          </a:xfrm>
          <a:prstGeom prst="rect">
            <a:avLst/>
          </a:prstGeom>
          <a:solidFill>
            <a:schemeClr val="bg1"/>
          </a:solidFill>
        </p:spPr>
        <p:txBody>
          <a:bodyPr wrap="square" rtlCol="0">
            <a:spAutoFit/>
          </a:bodyPr>
          <a:lstStyle/>
          <a:p>
            <a:r>
              <a:rPr lang="fi-FI" b="1" dirty="0"/>
              <a:t>TALVI</a:t>
            </a:r>
          </a:p>
        </p:txBody>
      </p:sp>
      <p:sp>
        <p:nvSpPr>
          <p:cNvPr id="44" name="Tekstiruutu 43">
            <a:hlinkClick r:id="rId2" action="ppaction://hlinksldjump"/>
            <a:extLst>
              <a:ext uri="{FF2B5EF4-FFF2-40B4-BE49-F238E27FC236}">
                <a16:creationId xmlns:a16="http://schemas.microsoft.com/office/drawing/2014/main" id="{FD8D6631-6665-4DFF-ADAB-B3222E3263C7}"/>
              </a:ext>
            </a:extLst>
          </p:cNvPr>
          <p:cNvSpPr txBox="1"/>
          <p:nvPr/>
        </p:nvSpPr>
        <p:spPr>
          <a:xfrm>
            <a:off x="5819875" y="3192699"/>
            <a:ext cx="1157885" cy="369332"/>
          </a:xfrm>
          <a:prstGeom prst="rect">
            <a:avLst/>
          </a:prstGeom>
          <a:solidFill>
            <a:schemeClr val="bg1"/>
          </a:solidFill>
        </p:spPr>
        <p:txBody>
          <a:bodyPr wrap="square" rtlCol="0">
            <a:spAutoFit/>
          </a:bodyPr>
          <a:lstStyle/>
          <a:p>
            <a:r>
              <a:rPr lang="fi-FI" b="1" dirty="0"/>
              <a:t>KEVÄT</a:t>
            </a:r>
          </a:p>
        </p:txBody>
      </p:sp>
      <p:sp>
        <p:nvSpPr>
          <p:cNvPr id="38" name="Tekstiruutu 37">
            <a:hlinkClick r:id="rId8" action="ppaction://hlinksldjump"/>
            <a:extLst>
              <a:ext uri="{FF2B5EF4-FFF2-40B4-BE49-F238E27FC236}">
                <a16:creationId xmlns:a16="http://schemas.microsoft.com/office/drawing/2014/main" id="{EE6B919B-4411-4A4B-8BF2-A8C291FD3DAD}"/>
              </a:ext>
            </a:extLst>
          </p:cNvPr>
          <p:cNvSpPr txBox="1"/>
          <p:nvPr/>
        </p:nvSpPr>
        <p:spPr>
          <a:xfrm>
            <a:off x="4735113" y="3192699"/>
            <a:ext cx="1113194" cy="369332"/>
          </a:xfrm>
          <a:prstGeom prst="rect">
            <a:avLst/>
          </a:prstGeom>
          <a:solidFill>
            <a:schemeClr val="bg1"/>
          </a:solidFill>
        </p:spPr>
        <p:txBody>
          <a:bodyPr wrap="square" rtlCol="0">
            <a:spAutoFit/>
          </a:bodyPr>
          <a:lstStyle/>
          <a:p>
            <a:r>
              <a:rPr lang="fi-FI" b="1" dirty="0"/>
              <a:t>KESÄ</a:t>
            </a:r>
          </a:p>
        </p:txBody>
      </p:sp>
      <p:sp>
        <p:nvSpPr>
          <p:cNvPr id="43" name="Tekstiruutu 42">
            <a:hlinkClick r:id="rId6" action="ppaction://hlinksldjump"/>
            <a:extLst>
              <a:ext uri="{FF2B5EF4-FFF2-40B4-BE49-F238E27FC236}">
                <a16:creationId xmlns:a16="http://schemas.microsoft.com/office/drawing/2014/main" id="{AFC01E5E-B080-4280-A39F-EA455F5BF239}"/>
              </a:ext>
            </a:extLst>
          </p:cNvPr>
          <p:cNvSpPr txBox="1"/>
          <p:nvPr/>
        </p:nvSpPr>
        <p:spPr>
          <a:xfrm>
            <a:off x="4735113" y="2773053"/>
            <a:ext cx="1056330" cy="369332"/>
          </a:xfrm>
          <a:prstGeom prst="rect">
            <a:avLst/>
          </a:prstGeom>
          <a:solidFill>
            <a:schemeClr val="bg1"/>
          </a:solidFill>
        </p:spPr>
        <p:txBody>
          <a:bodyPr wrap="square" rtlCol="0">
            <a:spAutoFit/>
          </a:bodyPr>
          <a:lstStyle/>
          <a:p>
            <a:r>
              <a:rPr lang="fi-FI" b="1" dirty="0"/>
              <a:t>SYKSY</a:t>
            </a:r>
          </a:p>
        </p:txBody>
      </p:sp>
      <p:pic>
        <p:nvPicPr>
          <p:cNvPr id="3" name="Kuva 2">
            <a:extLst>
              <a:ext uri="{FF2B5EF4-FFF2-40B4-BE49-F238E27FC236}">
                <a16:creationId xmlns:a16="http://schemas.microsoft.com/office/drawing/2014/main" id="{22E20719-5AA7-9578-31BA-8EA5EC59BF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7494" y="6015527"/>
            <a:ext cx="5775648" cy="625695"/>
          </a:xfrm>
          <a:prstGeom prst="rect">
            <a:avLst/>
          </a:prstGeom>
        </p:spPr>
      </p:pic>
    </p:spTree>
    <p:extLst>
      <p:ext uri="{BB962C8B-B14F-4D97-AF65-F5344CB8AC3E}">
        <p14:creationId xmlns:p14="http://schemas.microsoft.com/office/powerpoint/2010/main" val="3508293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7A040C8-CF56-4838-991E-B5E49DF237EB}"/>
              </a:ext>
            </a:extLst>
          </p:cNvPr>
          <p:cNvPicPr>
            <a:picLocks noChangeAspect="1"/>
          </p:cNvPicPr>
          <p:nvPr/>
        </p:nvPicPr>
        <p:blipFill>
          <a:blip r:embed="rId2"/>
          <a:stretch>
            <a:fillRect/>
          </a:stretch>
        </p:blipFill>
        <p:spPr>
          <a:xfrm>
            <a:off x="352725" y="110066"/>
            <a:ext cx="9779614" cy="6747934"/>
          </a:xfrm>
          <a:prstGeom prst="rect">
            <a:avLst/>
          </a:prstGeom>
        </p:spPr>
      </p:pic>
      <p:sp>
        <p:nvSpPr>
          <p:cNvPr id="5" name="Suorakulmio: Pyöristetyt kulmat 4">
            <a:hlinkClick r:id="rId3" action="ppaction://hlinksldjump"/>
            <a:extLst>
              <a:ext uri="{FF2B5EF4-FFF2-40B4-BE49-F238E27FC236}">
                <a16:creationId xmlns:a16="http://schemas.microsoft.com/office/drawing/2014/main" id="{2E94AA9D-DEF2-4B36-9F2F-A4C72D4394C7}"/>
              </a:ext>
            </a:extLst>
          </p:cNvPr>
          <p:cNvSpPr/>
          <p:nvPr/>
        </p:nvSpPr>
        <p:spPr>
          <a:xfrm>
            <a:off x="10546672" y="624988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solidFill>
                  <a:schemeClr val="tx1"/>
                </a:solidFill>
              </a:rPr>
              <a:t>Seuraava</a:t>
            </a:r>
          </a:p>
        </p:txBody>
      </p:sp>
    </p:spTree>
    <p:extLst>
      <p:ext uri="{BB962C8B-B14F-4D97-AF65-F5344CB8AC3E}">
        <p14:creationId xmlns:p14="http://schemas.microsoft.com/office/powerpoint/2010/main" val="347806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90DC242-70F9-4658-B74F-DBE75C97DD91}"/>
              </a:ext>
            </a:extLst>
          </p:cNvPr>
          <p:cNvPicPr>
            <a:picLocks noChangeAspect="1"/>
          </p:cNvPicPr>
          <p:nvPr/>
        </p:nvPicPr>
        <p:blipFill>
          <a:blip r:embed="rId2"/>
          <a:stretch>
            <a:fillRect/>
          </a:stretch>
        </p:blipFill>
        <p:spPr>
          <a:xfrm>
            <a:off x="817574" y="75023"/>
            <a:ext cx="9593252" cy="6649627"/>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60871D7A-7EA0-412C-8623-50179D1ADD8B}"/>
              </a:ext>
            </a:extLst>
          </p:cNvPr>
          <p:cNvSpPr/>
          <p:nvPr/>
        </p:nvSpPr>
        <p:spPr>
          <a:xfrm>
            <a:off x="10546672" y="624988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Maanrakenteen havainnointi</a:t>
            </a:r>
          </a:p>
        </p:txBody>
      </p:sp>
    </p:spTree>
    <p:extLst>
      <p:ext uri="{BB962C8B-B14F-4D97-AF65-F5344CB8AC3E}">
        <p14:creationId xmlns:p14="http://schemas.microsoft.com/office/powerpoint/2010/main" val="125340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DE195D9-43DD-4D6F-8D4D-CC81EC249041}"/>
              </a:ext>
            </a:extLst>
          </p:cNvPr>
          <p:cNvSpPr>
            <a:spLocks noGrp="1"/>
          </p:cNvSpPr>
          <p:nvPr>
            <p:ph type="body" sz="half" idx="2"/>
          </p:nvPr>
        </p:nvSpPr>
        <p:spPr>
          <a:xfrm>
            <a:off x="2412285" y="1405755"/>
            <a:ext cx="9531815" cy="648072"/>
          </a:xfrm>
        </p:spPr>
        <p:txBody>
          <a:bodyPr/>
          <a:lstStyle/>
          <a:p>
            <a:r>
              <a:rPr lang="fi-FI" dirty="0"/>
              <a:t>Sopimukset pellon vuokraajien ja urakoitsijoiden kanssa</a:t>
            </a:r>
          </a:p>
        </p:txBody>
      </p:sp>
      <p:sp>
        <p:nvSpPr>
          <p:cNvPr id="3" name="Tekstin paikkamerkki 2">
            <a:extLst>
              <a:ext uri="{FF2B5EF4-FFF2-40B4-BE49-F238E27FC236}">
                <a16:creationId xmlns:a16="http://schemas.microsoft.com/office/drawing/2014/main" id="{B2E27337-82CD-4532-BD52-23DACEDE255E}"/>
              </a:ext>
            </a:extLst>
          </p:cNvPr>
          <p:cNvSpPr>
            <a:spLocks noGrp="1"/>
          </p:cNvSpPr>
          <p:nvPr>
            <p:ph type="body" sz="half" idx="17"/>
          </p:nvPr>
        </p:nvSpPr>
        <p:spPr>
          <a:xfrm>
            <a:off x="2145847" y="2253024"/>
            <a:ext cx="9531815" cy="2823917"/>
          </a:xfrm>
        </p:spPr>
        <p:txBody>
          <a:bodyPr/>
          <a:lstStyle/>
          <a:p>
            <a:pPr marL="342900" indent="-342900">
              <a:buFont typeface="Arial" panose="020B0604020202020204" pitchFamily="34" charset="0"/>
              <a:buChar char="•"/>
            </a:pPr>
            <a:r>
              <a:rPr lang="fi-FI" sz="2000" dirty="0"/>
              <a:t>Sopimuksien tarkastus ja tarvittaessa päivitykset tehdään ennakoivasti vuoden lopussa</a:t>
            </a:r>
          </a:p>
          <a:p>
            <a:pPr marL="342900" indent="-342900">
              <a:buFont typeface="Arial" panose="020B0604020202020204" pitchFamily="34" charset="0"/>
              <a:buChar char="•"/>
            </a:pPr>
            <a:r>
              <a:rPr lang="fi-FI" sz="2000" dirty="0"/>
              <a:t>Loppuvuodesta tulevan kasvukauden viljelysuunnitelmat ovat jotakuinkin valmiit. Tällöin pystytään jo melko tarkastikin määrittämään esimerkiksi nurmentuotannossa olevat peltohehtaarit ja sen mukaan urakoitsija osaa kohdentaa asiakkaalle tarvittavat resurssit</a:t>
            </a:r>
          </a:p>
          <a:p>
            <a:pPr marL="1085850" lvl="1" indent="-342900">
              <a:buFont typeface="Arial" panose="020B0604020202020204" pitchFamily="34" charset="0"/>
              <a:buChar char="•"/>
            </a:pPr>
            <a:r>
              <a:rPr lang="fi-FI" sz="2000" dirty="0"/>
              <a:t>Hyvissä ajoin tehdystä sopimuksesta hyötyvät molemmat osapuolet</a:t>
            </a:r>
          </a:p>
          <a:p>
            <a:pPr marL="342900" indent="-342900">
              <a:buFont typeface="Arial" panose="020B0604020202020204" pitchFamily="34" charset="0"/>
              <a:buChar char="•"/>
            </a:pPr>
            <a:r>
              <a:rPr lang="fi-FI" sz="2000" dirty="0"/>
              <a:t>Sopimukset kannattaa aina laatia kirjallisena</a:t>
            </a:r>
          </a:p>
        </p:txBody>
      </p:sp>
      <p:pic>
        <p:nvPicPr>
          <p:cNvPr id="1026" name="Picture 2" descr="Hallitsetko yrityksen sopimukset ja lakiasiat? | Avaimet Menestykseen blogi">
            <a:extLst>
              <a:ext uri="{FF2B5EF4-FFF2-40B4-BE49-F238E27FC236}">
                <a16:creationId xmlns:a16="http://schemas.microsoft.com/office/drawing/2014/main" id="{A9404A2B-0D2A-4A83-B231-B6B98CA7F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995" y="5076941"/>
            <a:ext cx="7622185" cy="922309"/>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a:extLst>
              <a:ext uri="{FF2B5EF4-FFF2-40B4-BE49-F238E27FC236}">
                <a16:creationId xmlns:a16="http://schemas.microsoft.com/office/drawing/2014/main" id="{7CD92204-D48A-BF3D-0A2B-F3CC20348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755" y="5999250"/>
            <a:ext cx="6709627" cy="726877"/>
          </a:xfrm>
          <a:prstGeom prst="rect">
            <a:avLst/>
          </a:prstGeom>
        </p:spPr>
      </p:pic>
      <p:sp>
        <p:nvSpPr>
          <p:cNvPr id="5" name="Suorakulmio: Pyöristetyt kulmat 4">
            <a:hlinkClick r:id="rId4" action="ppaction://hlinksldjump"/>
            <a:extLst>
              <a:ext uri="{FF2B5EF4-FFF2-40B4-BE49-F238E27FC236}">
                <a16:creationId xmlns:a16="http://schemas.microsoft.com/office/drawing/2014/main" id="{DE3CDD32-D599-49FD-B4F0-CD845D98004C}"/>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222481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DE195D9-43DD-4D6F-8D4D-CC81EC249041}"/>
              </a:ext>
            </a:extLst>
          </p:cNvPr>
          <p:cNvSpPr>
            <a:spLocks noGrp="1"/>
          </p:cNvSpPr>
          <p:nvPr>
            <p:ph type="body" sz="half" idx="2"/>
          </p:nvPr>
        </p:nvSpPr>
        <p:spPr>
          <a:xfrm>
            <a:off x="2412285" y="1405755"/>
            <a:ext cx="9531815" cy="648072"/>
          </a:xfrm>
        </p:spPr>
        <p:txBody>
          <a:bodyPr/>
          <a:lstStyle/>
          <a:p>
            <a:r>
              <a:rPr lang="fi-FI" dirty="0"/>
              <a:t>Sopimukset pellon vuokraajien ja urakoitsijoiden kanssa</a:t>
            </a:r>
          </a:p>
        </p:txBody>
      </p:sp>
      <p:sp>
        <p:nvSpPr>
          <p:cNvPr id="3" name="Tekstin paikkamerkki 2">
            <a:extLst>
              <a:ext uri="{FF2B5EF4-FFF2-40B4-BE49-F238E27FC236}">
                <a16:creationId xmlns:a16="http://schemas.microsoft.com/office/drawing/2014/main" id="{B2E27337-82CD-4532-BD52-23DACEDE255E}"/>
              </a:ext>
            </a:extLst>
          </p:cNvPr>
          <p:cNvSpPr>
            <a:spLocks noGrp="1"/>
          </p:cNvSpPr>
          <p:nvPr>
            <p:ph type="body" sz="half" idx="17"/>
          </p:nvPr>
        </p:nvSpPr>
        <p:spPr>
          <a:xfrm>
            <a:off x="2145847" y="2253024"/>
            <a:ext cx="9531815" cy="2823917"/>
          </a:xfrm>
        </p:spPr>
        <p:txBody>
          <a:bodyPr/>
          <a:lstStyle/>
          <a:p>
            <a:pPr marL="342900" indent="-342900">
              <a:buFont typeface="Arial" panose="020B0604020202020204" pitchFamily="34" charset="0"/>
              <a:buChar char="•"/>
            </a:pPr>
            <a:r>
              <a:rPr lang="fi-FI" sz="2000" dirty="0"/>
              <a:t>Sopimuksien tarkastus ja tarvittaessa päivitykset tehdään ennakoivasti vuoden lopussa</a:t>
            </a:r>
          </a:p>
          <a:p>
            <a:pPr marL="342900" indent="-342900">
              <a:buFont typeface="Arial" panose="020B0604020202020204" pitchFamily="34" charset="0"/>
              <a:buChar char="•"/>
            </a:pPr>
            <a:r>
              <a:rPr lang="fi-FI" sz="2000" dirty="0"/>
              <a:t>Loppuvuodesta tulevan kasvukauden viljelysuunnitelmat ovat jotakuinkin valmiit. Tällöin pystytään jo melko tarkastikin määrittämään esimerkiksi nurmentuotannossa olevat peltohehtaarit ja sen mukaan urakoitsija osaa kohdentaa asiakkaalle tarvittavat resurssit</a:t>
            </a:r>
          </a:p>
          <a:p>
            <a:pPr marL="1085850" lvl="1" indent="-342900">
              <a:buFont typeface="Arial" panose="020B0604020202020204" pitchFamily="34" charset="0"/>
              <a:buChar char="•"/>
            </a:pPr>
            <a:r>
              <a:rPr lang="fi-FI" sz="2000" dirty="0"/>
              <a:t>Hyvissä ajoin tehdystä sopimuksesta hyötyvät molemmat osapuolet</a:t>
            </a:r>
          </a:p>
          <a:p>
            <a:pPr marL="342900" indent="-342900">
              <a:buFont typeface="Arial" panose="020B0604020202020204" pitchFamily="34" charset="0"/>
              <a:buChar char="•"/>
            </a:pPr>
            <a:r>
              <a:rPr lang="fi-FI" sz="2000" dirty="0"/>
              <a:t>Sopimukset kannattaa aina laatia kirjallisena</a:t>
            </a:r>
          </a:p>
        </p:txBody>
      </p:sp>
      <p:pic>
        <p:nvPicPr>
          <p:cNvPr id="1026" name="Picture 2" descr="Hallitsetko yrityksen sopimukset ja lakiasiat? | Avaimet Menestykseen blogi">
            <a:extLst>
              <a:ext uri="{FF2B5EF4-FFF2-40B4-BE49-F238E27FC236}">
                <a16:creationId xmlns:a16="http://schemas.microsoft.com/office/drawing/2014/main" id="{A9404A2B-0D2A-4A83-B231-B6B98CA7F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995" y="5076941"/>
            <a:ext cx="7622185" cy="922309"/>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a:extLst>
              <a:ext uri="{FF2B5EF4-FFF2-40B4-BE49-F238E27FC236}">
                <a16:creationId xmlns:a16="http://schemas.microsoft.com/office/drawing/2014/main" id="{8F3E4A03-F61F-BB32-DAB9-ECD786804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584" y="5999250"/>
            <a:ext cx="5755567" cy="623520"/>
          </a:xfrm>
          <a:prstGeom prst="rect">
            <a:avLst/>
          </a:prstGeom>
        </p:spPr>
      </p:pic>
      <p:sp>
        <p:nvSpPr>
          <p:cNvPr id="5" name="Suorakulmio: Pyöristetyt kulmat 4">
            <a:hlinkClick r:id="rId4" action="ppaction://hlinksldjump"/>
            <a:extLst>
              <a:ext uri="{FF2B5EF4-FFF2-40B4-BE49-F238E27FC236}">
                <a16:creationId xmlns:a16="http://schemas.microsoft.com/office/drawing/2014/main" id="{DE3CDD32-D599-49FD-B4F0-CD845D98004C}"/>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426318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143169-D5E7-484B-BAFE-B45F9E38BFFF}"/>
              </a:ext>
            </a:extLst>
          </p:cNvPr>
          <p:cNvSpPr>
            <a:spLocks noGrp="1"/>
          </p:cNvSpPr>
          <p:nvPr>
            <p:ph type="body" sz="half" idx="2"/>
          </p:nvPr>
        </p:nvSpPr>
        <p:spPr>
          <a:xfrm>
            <a:off x="2880051" y="1129710"/>
            <a:ext cx="9531815" cy="648072"/>
          </a:xfrm>
        </p:spPr>
        <p:txBody>
          <a:bodyPr wrap="square" anchor="t">
            <a:normAutofit/>
          </a:bodyPr>
          <a:lstStyle/>
          <a:p>
            <a:r>
              <a:rPr lang="fi-FI" b="1" dirty="0"/>
              <a:t>Viljavuusnäytteiden otto</a:t>
            </a:r>
          </a:p>
        </p:txBody>
      </p:sp>
      <p:sp>
        <p:nvSpPr>
          <p:cNvPr id="8" name="Text Placeholder 2">
            <a:extLst>
              <a:ext uri="{FF2B5EF4-FFF2-40B4-BE49-F238E27FC236}">
                <a16:creationId xmlns:a16="http://schemas.microsoft.com/office/drawing/2014/main" id="{7FE49269-BF00-6B99-0304-C7A565EBB7EF}"/>
              </a:ext>
            </a:extLst>
          </p:cNvPr>
          <p:cNvSpPr>
            <a:spLocks noGrp="1"/>
          </p:cNvSpPr>
          <p:nvPr>
            <p:ph type="body" sz="half" idx="17"/>
          </p:nvPr>
        </p:nvSpPr>
        <p:spPr>
          <a:xfrm>
            <a:off x="1944320" y="1777782"/>
            <a:ext cx="9531815" cy="2823917"/>
          </a:xfrm>
        </p:spPr>
        <p:txBody>
          <a:bodyPr/>
          <a:lstStyle/>
          <a:p>
            <a:pPr marL="342900" indent="-342900">
              <a:buFont typeface="Arial" panose="020B0604020202020204" pitchFamily="34" charset="0"/>
              <a:buChar char="•"/>
            </a:pPr>
            <a:r>
              <a:rPr lang="en-US" sz="2000" dirty="0" err="1"/>
              <a:t>Maanäytteiden</a:t>
            </a:r>
            <a:r>
              <a:rPr lang="en-US" sz="2000" dirty="0"/>
              <a:t> </a:t>
            </a:r>
            <a:r>
              <a:rPr lang="en-US" sz="2000" dirty="0" err="1"/>
              <a:t>näytteenottoajankohta</a:t>
            </a:r>
            <a:r>
              <a:rPr lang="en-US" sz="2000" dirty="0"/>
              <a:t>:</a:t>
            </a:r>
          </a:p>
          <a:p>
            <a:pPr marL="1085850" lvl="1" indent="-342900">
              <a:buFont typeface="Arial" panose="020B0604020202020204" pitchFamily="34" charset="0"/>
              <a:buChar char="•"/>
            </a:pPr>
            <a:r>
              <a:rPr lang="en-US" sz="2000" dirty="0" err="1"/>
              <a:t>Keväällä</a:t>
            </a:r>
            <a:r>
              <a:rPr lang="en-US" sz="2000" dirty="0"/>
              <a:t> </a:t>
            </a:r>
            <a:r>
              <a:rPr lang="en-US" sz="2000" dirty="0" err="1"/>
              <a:t>roudan</a:t>
            </a:r>
            <a:r>
              <a:rPr lang="en-US" sz="2000" dirty="0"/>
              <a:t> </a:t>
            </a:r>
            <a:r>
              <a:rPr lang="en-US" sz="2000" dirty="0" err="1"/>
              <a:t>sulamisen</a:t>
            </a:r>
            <a:r>
              <a:rPr lang="en-US" sz="2000" dirty="0"/>
              <a:t> </a:t>
            </a:r>
            <a:r>
              <a:rPr lang="en-US" sz="2000" dirty="0" err="1"/>
              <a:t>jälkeen</a:t>
            </a:r>
            <a:endParaRPr lang="en-US" sz="2000" dirty="0"/>
          </a:p>
          <a:p>
            <a:pPr marL="1085850" lvl="1" indent="-342900">
              <a:buFont typeface="Arial" panose="020B0604020202020204" pitchFamily="34" charset="0"/>
              <a:buChar char="•"/>
            </a:pPr>
            <a:r>
              <a:rPr lang="en-US" sz="2000" dirty="0" err="1"/>
              <a:t>Syksyllä</a:t>
            </a:r>
            <a:r>
              <a:rPr lang="en-US" sz="2000" dirty="0"/>
              <a:t> </a:t>
            </a:r>
            <a:r>
              <a:rPr lang="en-US" sz="2000" dirty="0" err="1"/>
              <a:t>ennen</a:t>
            </a:r>
            <a:r>
              <a:rPr lang="en-US" sz="2000" dirty="0"/>
              <a:t> </a:t>
            </a:r>
            <a:r>
              <a:rPr lang="en-US" sz="2000" dirty="0" err="1"/>
              <a:t>maan</a:t>
            </a:r>
            <a:r>
              <a:rPr lang="en-US" sz="2000" dirty="0"/>
              <a:t> </a:t>
            </a:r>
            <a:r>
              <a:rPr lang="en-US" sz="2000" dirty="0" err="1"/>
              <a:t>routaantumista</a:t>
            </a:r>
            <a:endParaRPr lang="en-US" sz="2000" dirty="0"/>
          </a:p>
          <a:p>
            <a:pPr marL="1085850" lvl="1" indent="-342900">
              <a:buFont typeface="Arial" panose="020B0604020202020204" pitchFamily="34" charset="0"/>
              <a:buChar char="•"/>
            </a:pPr>
            <a:r>
              <a:rPr lang="en-US" sz="2000" dirty="0" err="1"/>
              <a:t>Kasvukaudella</a:t>
            </a:r>
            <a:r>
              <a:rPr lang="en-US" sz="2000" dirty="0"/>
              <a:t> on </a:t>
            </a:r>
            <a:r>
              <a:rPr lang="en-US" sz="2000" dirty="0" err="1"/>
              <a:t>varottava</a:t>
            </a:r>
            <a:r>
              <a:rPr lang="en-US" sz="2000" dirty="0"/>
              <a:t> </a:t>
            </a:r>
            <a:r>
              <a:rPr lang="en-US" sz="2000" dirty="0" err="1"/>
              <a:t>lannoituksen</a:t>
            </a:r>
            <a:r>
              <a:rPr lang="en-US" sz="2000" dirty="0"/>
              <a:t> </a:t>
            </a:r>
            <a:r>
              <a:rPr lang="en-US" sz="2000" dirty="0" err="1"/>
              <a:t>joutumista</a:t>
            </a:r>
            <a:r>
              <a:rPr lang="en-US" sz="2000" dirty="0"/>
              <a:t> </a:t>
            </a:r>
            <a:r>
              <a:rPr lang="en-US" sz="2000" dirty="0" err="1"/>
              <a:t>näytteen</a:t>
            </a:r>
            <a:r>
              <a:rPr lang="en-US" sz="2000" dirty="0"/>
              <a:t> </a:t>
            </a:r>
            <a:r>
              <a:rPr lang="en-US" sz="2000" dirty="0" err="1"/>
              <a:t>mukaan</a:t>
            </a:r>
            <a:endParaRPr lang="en-US" sz="2000" dirty="0"/>
          </a:p>
          <a:p>
            <a:pPr marL="1085850" lvl="1" indent="-342900">
              <a:buFont typeface="Arial" panose="020B0604020202020204" pitchFamily="34" charset="0"/>
              <a:buChar char="•"/>
            </a:pPr>
            <a:r>
              <a:rPr lang="en-US" sz="2000" dirty="0" err="1"/>
              <a:t>Nurmilta</a:t>
            </a:r>
            <a:r>
              <a:rPr lang="en-US" sz="2000" dirty="0"/>
              <a:t> </a:t>
            </a:r>
            <a:r>
              <a:rPr lang="en-US" sz="2000" dirty="0" err="1"/>
              <a:t>näytteen</a:t>
            </a:r>
            <a:r>
              <a:rPr lang="en-US" sz="2000" dirty="0"/>
              <a:t> </a:t>
            </a:r>
            <a:r>
              <a:rPr lang="en-US" sz="2000" dirty="0" err="1"/>
              <a:t>voi</a:t>
            </a:r>
            <a:r>
              <a:rPr lang="en-US" sz="2000" dirty="0"/>
              <a:t> </a:t>
            </a:r>
            <a:r>
              <a:rPr lang="en-US" sz="2000" dirty="0" err="1"/>
              <a:t>ottaa</a:t>
            </a:r>
            <a:r>
              <a:rPr lang="en-US" sz="2000" dirty="0"/>
              <a:t> </a:t>
            </a:r>
            <a:r>
              <a:rPr lang="en-US" sz="2000" dirty="0" err="1"/>
              <a:t>niiton</a:t>
            </a:r>
            <a:r>
              <a:rPr lang="en-US" sz="2000" dirty="0"/>
              <a:t> </a:t>
            </a:r>
            <a:r>
              <a:rPr lang="en-US" sz="2000" dirty="0" err="1"/>
              <a:t>jälkeen</a:t>
            </a:r>
            <a:r>
              <a:rPr lang="en-US" sz="2000" dirty="0"/>
              <a:t> </a:t>
            </a:r>
            <a:r>
              <a:rPr lang="en-US" sz="2000" dirty="0" err="1"/>
              <a:t>ennen</a:t>
            </a:r>
            <a:r>
              <a:rPr lang="en-US" sz="2000" dirty="0"/>
              <a:t> </a:t>
            </a:r>
            <a:r>
              <a:rPr lang="en-US" sz="2000" dirty="0" err="1"/>
              <a:t>lannoitusta</a:t>
            </a:r>
            <a:endParaRPr lang="en-US" sz="2000" dirty="0"/>
          </a:p>
          <a:p>
            <a:pPr marL="342900" indent="-342900">
              <a:buFont typeface="Arial" panose="020B0604020202020204" pitchFamily="34" charset="0"/>
              <a:buChar char="•"/>
            </a:pPr>
            <a:r>
              <a:rPr lang="en-US" sz="2000" dirty="0" err="1"/>
              <a:t>Maanäyte</a:t>
            </a:r>
            <a:r>
              <a:rPr lang="en-US" sz="2000" dirty="0"/>
              <a:t> </a:t>
            </a:r>
            <a:r>
              <a:rPr lang="en-US" sz="2000" dirty="0" err="1"/>
              <a:t>otetaan</a:t>
            </a:r>
            <a:r>
              <a:rPr lang="en-US" sz="2000" dirty="0"/>
              <a:t> </a:t>
            </a:r>
            <a:r>
              <a:rPr lang="en-US" sz="2000" dirty="0" err="1"/>
              <a:t>maalajikohtaisesti</a:t>
            </a:r>
            <a:r>
              <a:rPr lang="en-US" sz="2000" dirty="0"/>
              <a:t> </a:t>
            </a:r>
            <a:r>
              <a:rPr lang="en-US" sz="2000" dirty="0" err="1"/>
              <a:t>välttäen</a:t>
            </a:r>
            <a:r>
              <a:rPr lang="en-US" sz="2000" dirty="0"/>
              <a:t> </a:t>
            </a:r>
            <a:r>
              <a:rPr lang="en-US" sz="2000" dirty="0" err="1"/>
              <a:t>pellon</a:t>
            </a:r>
            <a:r>
              <a:rPr lang="en-US" sz="2000" dirty="0"/>
              <a:t> </a:t>
            </a:r>
            <a:r>
              <a:rPr lang="en-US" sz="2000" dirty="0" err="1"/>
              <a:t>yleisestä</a:t>
            </a:r>
            <a:r>
              <a:rPr lang="en-US" sz="2000" dirty="0"/>
              <a:t> </a:t>
            </a:r>
            <a:r>
              <a:rPr lang="en-US" sz="2000" dirty="0" err="1"/>
              <a:t>kunnosta</a:t>
            </a:r>
            <a:r>
              <a:rPr lang="en-US" sz="2000" dirty="0"/>
              <a:t> </a:t>
            </a:r>
            <a:r>
              <a:rPr lang="en-US" sz="2000" dirty="0" err="1"/>
              <a:t>poikkeavia</a:t>
            </a:r>
            <a:r>
              <a:rPr lang="en-US" sz="2000" dirty="0"/>
              <a:t> </a:t>
            </a:r>
            <a:r>
              <a:rPr lang="en-US" sz="2000" dirty="0" err="1"/>
              <a:t>kohtia</a:t>
            </a:r>
            <a:r>
              <a:rPr lang="en-US" sz="2000" dirty="0"/>
              <a:t>. </a:t>
            </a:r>
            <a:r>
              <a:rPr lang="en-US" sz="2000" dirty="0" err="1"/>
              <a:t>Osanäytteen</a:t>
            </a:r>
            <a:r>
              <a:rPr lang="en-US" sz="2000" dirty="0"/>
              <a:t> </a:t>
            </a:r>
            <a:r>
              <a:rPr lang="en-US" sz="2000" dirty="0" err="1"/>
              <a:t>pisto</a:t>
            </a:r>
            <a:r>
              <a:rPr lang="en-US" sz="2000" dirty="0"/>
              <a:t> </a:t>
            </a:r>
            <a:r>
              <a:rPr lang="en-US" sz="2000" dirty="0" err="1"/>
              <a:t>tehdään</a:t>
            </a:r>
            <a:r>
              <a:rPr lang="en-US" sz="2000" dirty="0"/>
              <a:t> </a:t>
            </a:r>
            <a:r>
              <a:rPr lang="en-US" sz="2000" dirty="0" err="1"/>
              <a:t>koko</a:t>
            </a:r>
            <a:r>
              <a:rPr lang="en-US" sz="2000" dirty="0"/>
              <a:t> </a:t>
            </a:r>
            <a:r>
              <a:rPr lang="en-US" sz="2000" dirty="0" err="1"/>
              <a:t>muokkauskerroksen</a:t>
            </a:r>
            <a:r>
              <a:rPr lang="en-US" sz="2000" dirty="0"/>
              <a:t> </a:t>
            </a:r>
            <a:r>
              <a:rPr lang="en-US" sz="2000" dirty="0" err="1"/>
              <a:t>syvyydeltä</a:t>
            </a:r>
            <a:r>
              <a:rPr lang="en-US" sz="2000" dirty="0"/>
              <a:t>, ja </a:t>
            </a:r>
            <a:r>
              <a:rPr lang="en-US" sz="2000" dirty="0" err="1"/>
              <a:t>näytteestä</a:t>
            </a:r>
            <a:r>
              <a:rPr lang="en-US" sz="2000" dirty="0"/>
              <a:t> </a:t>
            </a:r>
            <a:r>
              <a:rPr lang="en-US" sz="2000" dirty="0" err="1"/>
              <a:t>poistetaan</a:t>
            </a:r>
            <a:r>
              <a:rPr lang="en-US" sz="2000" dirty="0"/>
              <a:t> </a:t>
            </a:r>
            <a:r>
              <a:rPr lang="en-US" sz="2000" dirty="0" err="1"/>
              <a:t>kivet</a:t>
            </a:r>
            <a:r>
              <a:rPr lang="en-US" sz="2000" dirty="0"/>
              <a:t>, </a:t>
            </a:r>
            <a:r>
              <a:rPr lang="en-US" sz="2000" dirty="0" err="1"/>
              <a:t>roskat</a:t>
            </a:r>
            <a:r>
              <a:rPr lang="en-US" sz="2000" dirty="0"/>
              <a:t> </a:t>
            </a:r>
            <a:r>
              <a:rPr lang="en-US" sz="2000" dirty="0" err="1"/>
              <a:t>sekä</a:t>
            </a:r>
            <a:r>
              <a:rPr lang="en-US" sz="2000" dirty="0"/>
              <a:t> </a:t>
            </a:r>
            <a:r>
              <a:rPr lang="en-US" sz="2000" dirty="0" err="1"/>
              <a:t>pohjamaa</a:t>
            </a:r>
            <a:r>
              <a:rPr lang="en-US" sz="2000" dirty="0"/>
              <a:t>. </a:t>
            </a:r>
            <a:r>
              <a:rPr lang="en-US" sz="2000" dirty="0" err="1"/>
              <a:t>Osanäytteitä</a:t>
            </a:r>
            <a:r>
              <a:rPr lang="en-US" sz="2000" dirty="0"/>
              <a:t> </a:t>
            </a:r>
            <a:r>
              <a:rPr lang="en-US" sz="2000" dirty="0" err="1"/>
              <a:t>otetaan</a:t>
            </a:r>
            <a:r>
              <a:rPr lang="en-US" sz="2000" dirty="0"/>
              <a:t> </a:t>
            </a:r>
            <a:r>
              <a:rPr lang="en-US" sz="2000" dirty="0" err="1"/>
              <a:t>vähintään</a:t>
            </a:r>
            <a:r>
              <a:rPr lang="en-US" sz="2000" dirty="0"/>
              <a:t> 7 </a:t>
            </a:r>
            <a:r>
              <a:rPr lang="en-US" sz="2000" dirty="0" err="1"/>
              <a:t>näyterasiaa</a:t>
            </a:r>
            <a:r>
              <a:rPr lang="en-US" sz="2000" dirty="0"/>
              <a:t> </a:t>
            </a:r>
            <a:r>
              <a:rPr lang="en-US" sz="2000" dirty="0" err="1"/>
              <a:t>kohden</a:t>
            </a:r>
            <a:r>
              <a:rPr lang="en-US" sz="2000" dirty="0"/>
              <a:t>.</a:t>
            </a:r>
          </a:p>
          <a:p>
            <a:pPr marL="342900" indent="-342900">
              <a:buFont typeface="Arial" panose="020B0604020202020204" pitchFamily="34" charset="0"/>
              <a:buChar char="•"/>
            </a:pPr>
            <a:r>
              <a:rPr lang="en-US" sz="2000" dirty="0" err="1"/>
              <a:t>Ympäristökorvausjärjestelmän</a:t>
            </a:r>
            <a:r>
              <a:rPr lang="en-US" sz="2000" dirty="0"/>
              <a:t> </a:t>
            </a:r>
            <a:r>
              <a:rPr lang="en-US" sz="2000" dirty="0" err="1"/>
              <a:t>ohjeiden</a:t>
            </a:r>
            <a:r>
              <a:rPr lang="en-US" sz="2000" dirty="0"/>
              <a:t> </a:t>
            </a:r>
            <a:r>
              <a:rPr lang="en-US" sz="2000" dirty="0" err="1"/>
              <a:t>mukaan</a:t>
            </a:r>
            <a:r>
              <a:rPr lang="en-US" sz="2000" dirty="0"/>
              <a:t> </a:t>
            </a:r>
            <a:r>
              <a:rPr lang="en-US" sz="2000" dirty="0" err="1"/>
              <a:t>maanäytteet</a:t>
            </a:r>
            <a:r>
              <a:rPr lang="en-US" sz="2000" dirty="0"/>
              <a:t> </a:t>
            </a:r>
            <a:r>
              <a:rPr lang="en-US" sz="2000" dirty="0" err="1"/>
              <a:t>ovat</a:t>
            </a:r>
            <a:r>
              <a:rPr lang="en-US" sz="2000" dirty="0"/>
              <a:t> </a:t>
            </a:r>
            <a:r>
              <a:rPr lang="en-US" sz="2000" dirty="0" err="1"/>
              <a:t>voimassa</a:t>
            </a:r>
            <a:r>
              <a:rPr lang="en-US" sz="2000" dirty="0"/>
              <a:t> 5 </a:t>
            </a:r>
            <a:r>
              <a:rPr lang="en-US" sz="2000" dirty="0" err="1"/>
              <a:t>vuotta</a:t>
            </a:r>
            <a:r>
              <a:rPr lang="en-US" sz="2000" dirty="0"/>
              <a:t>. Yksi </a:t>
            </a:r>
            <a:r>
              <a:rPr lang="en-US" sz="2000" dirty="0" err="1"/>
              <a:t>näyte</a:t>
            </a:r>
            <a:r>
              <a:rPr lang="en-US" sz="2000" dirty="0"/>
              <a:t> </a:t>
            </a:r>
            <a:r>
              <a:rPr lang="en-US" sz="2000" dirty="0" err="1"/>
              <a:t>voi</a:t>
            </a:r>
            <a:r>
              <a:rPr lang="en-US" sz="2000" dirty="0"/>
              <a:t> </a:t>
            </a:r>
            <a:r>
              <a:rPr lang="en-US" sz="2000" dirty="0" err="1"/>
              <a:t>edustaa</a:t>
            </a:r>
            <a:r>
              <a:rPr lang="en-US" sz="2000" dirty="0"/>
              <a:t> </a:t>
            </a:r>
            <a:r>
              <a:rPr lang="en-US" sz="2000" dirty="0" err="1"/>
              <a:t>korkeintaan</a:t>
            </a:r>
            <a:r>
              <a:rPr lang="en-US" sz="2000" dirty="0"/>
              <a:t> 5 </a:t>
            </a:r>
            <a:r>
              <a:rPr lang="en-US" sz="2000" dirty="0" err="1"/>
              <a:t>hehtaarin</a:t>
            </a:r>
            <a:r>
              <a:rPr lang="en-US" sz="2000" dirty="0"/>
              <a:t> </a:t>
            </a:r>
            <a:r>
              <a:rPr lang="en-US" sz="2000" dirty="0" err="1"/>
              <a:t>peltopinta-alaa</a:t>
            </a:r>
            <a:r>
              <a:rPr lang="en-US" sz="2000" dirty="0"/>
              <a:t>, ja </a:t>
            </a:r>
            <a:r>
              <a:rPr lang="en-US" sz="2000" dirty="0" err="1"/>
              <a:t>jokaiselta</a:t>
            </a:r>
            <a:r>
              <a:rPr lang="en-US" sz="2000" dirty="0"/>
              <a:t> </a:t>
            </a:r>
            <a:r>
              <a:rPr lang="en-US" sz="2000" dirty="0" err="1"/>
              <a:t>yli</a:t>
            </a:r>
            <a:r>
              <a:rPr lang="en-US" sz="2000" dirty="0"/>
              <a:t> 0,5 </a:t>
            </a:r>
            <a:r>
              <a:rPr lang="en-US" sz="2000" dirty="0" err="1"/>
              <a:t>hehtaarin</a:t>
            </a:r>
            <a:r>
              <a:rPr lang="en-US" sz="2000" dirty="0"/>
              <a:t> </a:t>
            </a:r>
            <a:r>
              <a:rPr lang="en-US" sz="2000" dirty="0" err="1"/>
              <a:t>lohkolta</a:t>
            </a:r>
            <a:r>
              <a:rPr lang="en-US" sz="2000" dirty="0"/>
              <a:t> </a:t>
            </a:r>
            <a:r>
              <a:rPr lang="en-US" sz="2000" dirty="0" err="1"/>
              <a:t>tulee</a:t>
            </a:r>
            <a:r>
              <a:rPr lang="en-US" sz="2000" dirty="0"/>
              <a:t> olla </a:t>
            </a:r>
            <a:r>
              <a:rPr lang="en-US" sz="2000" dirty="0" err="1"/>
              <a:t>oma</a:t>
            </a:r>
            <a:r>
              <a:rPr lang="en-US" sz="2000" dirty="0"/>
              <a:t> </a:t>
            </a:r>
            <a:r>
              <a:rPr lang="en-US" sz="2000" dirty="0" err="1"/>
              <a:t>näyte</a:t>
            </a:r>
            <a:r>
              <a:rPr lang="en-US" sz="2000" dirty="0"/>
              <a:t>.</a:t>
            </a:r>
          </a:p>
        </p:txBody>
      </p:sp>
      <p:pic>
        <p:nvPicPr>
          <p:cNvPr id="5" name="Kuva 4">
            <a:extLst>
              <a:ext uri="{FF2B5EF4-FFF2-40B4-BE49-F238E27FC236}">
                <a16:creationId xmlns:a16="http://schemas.microsoft.com/office/drawing/2014/main" id="{7AED1A4A-5C5F-475F-BB8A-450034FE0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316" y="5970595"/>
            <a:ext cx="6343396" cy="687201"/>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65EA004C-4F33-47A7-A8EF-F49833C54ECA}"/>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18052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E7A184-CD07-468D-9757-CBCB94A4687D}"/>
              </a:ext>
            </a:extLst>
          </p:cNvPr>
          <p:cNvSpPr>
            <a:spLocks noGrp="1"/>
          </p:cNvSpPr>
          <p:nvPr>
            <p:ph type="body" sz="half" idx="2"/>
          </p:nvPr>
        </p:nvSpPr>
        <p:spPr>
          <a:xfrm>
            <a:off x="2660185" y="1413148"/>
            <a:ext cx="9531815" cy="648072"/>
          </a:xfrm>
        </p:spPr>
        <p:txBody>
          <a:bodyPr wrap="square" anchor="t">
            <a:normAutofit/>
          </a:bodyPr>
          <a:lstStyle/>
          <a:p>
            <a:r>
              <a:rPr lang="fi-FI" b="1" dirty="0"/>
              <a:t>Tuotantokustannuslaskenta</a:t>
            </a:r>
          </a:p>
        </p:txBody>
      </p:sp>
      <p:sp>
        <p:nvSpPr>
          <p:cNvPr id="3" name="Sisällön paikkamerkki 2">
            <a:extLst>
              <a:ext uri="{FF2B5EF4-FFF2-40B4-BE49-F238E27FC236}">
                <a16:creationId xmlns:a16="http://schemas.microsoft.com/office/drawing/2014/main" id="{F06956CA-8E31-4D17-AF0C-6B72A3227914}"/>
              </a:ext>
            </a:extLst>
          </p:cNvPr>
          <p:cNvSpPr>
            <a:spLocks noGrp="1"/>
          </p:cNvSpPr>
          <p:nvPr>
            <p:ph type="body" sz="half" idx="17"/>
          </p:nvPr>
        </p:nvSpPr>
        <p:spPr>
          <a:xfrm>
            <a:off x="2091541" y="2061220"/>
            <a:ext cx="9531815" cy="2823917"/>
          </a:xfrm>
        </p:spPr>
        <p:txBody>
          <a:bodyPr wrap="square" anchor="t">
            <a:noAutofit/>
          </a:bodyPr>
          <a:lstStyle/>
          <a:p>
            <a:pPr marL="342900" indent="-342900">
              <a:lnSpc>
                <a:spcPct val="90000"/>
              </a:lnSpc>
              <a:buFont typeface="Arial" panose="020B0604020202020204" pitchFamily="34" charset="0"/>
              <a:buChar char="•"/>
            </a:pPr>
            <a:r>
              <a:rPr lang="fi-FI" sz="2000" dirty="0">
                <a:effectLst/>
              </a:rPr>
              <a:t>Tuotantokustannusten laskeminen auttaa arvioimaan viljelyn kannattavuutta ja selvittämään ne kustannuserät, jotka vaikuttavat eniten tilan taloudelliseen tulokseen</a:t>
            </a:r>
          </a:p>
          <a:p>
            <a:pPr marL="342900" indent="-342900">
              <a:lnSpc>
                <a:spcPct val="90000"/>
              </a:lnSpc>
              <a:buFont typeface="Arial" panose="020B0604020202020204" pitchFamily="34" charset="0"/>
              <a:buChar char="•"/>
            </a:pPr>
            <a:r>
              <a:rPr lang="fi-FI" sz="2000" dirty="0">
                <a:effectLst/>
              </a:rPr>
              <a:t>Kustannuslaskenta on hyvä tehdä talvella kasvukauden jälkeen</a:t>
            </a:r>
            <a:endParaRPr lang="fi-FI" sz="2000" dirty="0"/>
          </a:p>
          <a:p>
            <a:pPr marL="342900" indent="-342900">
              <a:lnSpc>
                <a:spcPct val="90000"/>
              </a:lnSpc>
              <a:buFont typeface="Arial" panose="020B0604020202020204" pitchFamily="34" charset="0"/>
              <a:buChar char="•"/>
            </a:pPr>
            <a:r>
              <a:rPr lang="fi-FI" sz="2000" dirty="0">
                <a:effectLst/>
              </a:rPr>
              <a:t>Laskennassa huomioidaan muuttuvat kustannukset, työkustannukset ja kiinteät kustannukset</a:t>
            </a:r>
          </a:p>
          <a:p>
            <a:pPr lvl="1">
              <a:lnSpc>
                <a:spcPct val="90000"/>
              </a:lnSpc>
            </a:pPr>
            <a:r>
              <a:rPr lang="fi-FI" sz="2000" dirty="0">
                <a:effectLst/>
              </a:rPr>
              <a:t>Muuttuvia kustannuksia ovat muun muassa kylvösiemen, lannoitukset, kasvinsuojelu sekä polttoaineet</a:t>
            </a:r>
            <a:endParaRPr lang="fi-FI" sz="2000" dirty="0"/>
          </a:p>
          <a:p>
            <a:pPr lvl="1">
              <a:lnSpc>
                <a:spcPct val="90000"/>
              </a:lnSpc>
            </a:pPr>
            <a:r>
              <a:rPr lang="fi-FI" sz="2000" dirty="0">
                <a:effectLst/>
              </a:rPr>
              <a:t>kiinteitä kustannuksia ovat koneet, rakennukset sekä pelto</a:t>
            </a:r>
          </a:p>
          <a:p>
            <a:pPr lvl="1">
              <a:lnSpc>
                <a:spcPct val="90000"/>
              </a:lnSpc>
            </a:pPr>
            <a:r>
              <a:rPr lang="fi-FI" sz="2000" dirty="0">
                <a:effectLst/>
              </a:rPr>
              <a:t>Satotaso toimii jakajana laskettaville kustannuksille, ja siksi se onkin laskelman kannalta tärkeä selvittää</a:t>
            </a:r>
          </a:p>
          <a:p>
            <a:pPr marL="342900" indent="-342900">
              <a:lnSpc>
                <a:spcPct val="90000"/>
              </a:lnSpc>
              <a:buFont typeface="Arial" panose="020B0604020202020204" pitchFamily="34" charset="0"/>
              <a:buChar char="•"/>
            </a:pPr>
            <a:r>
              <a:rPr lang="fi-FI" sz="2000" dirty="0">
                <a:effectLst/>
              </a:rPr>
              <a:t>Analysoimalla tuotantokustannuslaskelmasta saatuja tuloksia voidaan yrityksessä suunnitella toimenpiteitä kustannusten alentamiseksi ja kannattavuuden parantamiseksi</a:t>
            </a:r>
            <a:endParaRPr lang="fi-FI" sz="2000" dirty="0"/>
          </a:p>
        </p:txBody>
      </p:sp>
      <p:pic>
        <p:nvPicPr>
          <p:cNvPr id="6" name="Kuva 5">
            <a:extLst>
              <a:ext uri="{FF2B5EF4-FFF2-40B4-BE49-F238E27FC236}">
                <a16:creationId xmlns:a16="http://schemas.microsoft.com/office/drawing/2014/main" id="{A9521C2B-0EF4-4DEC-C6AE-08171B37F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126" y="6034935"/>
            <a:ext cx="5876865" cy="636661"/>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C50A4930-1785-404F-9E79-3C512A52A644}"/>
              </a:ext>
            </a:extLst>
          </p:cNvPr>
          <p:cNvSpPr/>
          <p:nvPr/>
        </p:nvSpPr>
        <p:spPr>
          <a:xfrm>
            <a:off x="10479154" y="5646913"/>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700064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E171712-A46B-4328-9C6E-A59D942C2835}"/>
              </a:ext>
            </a:extLst>
          </p:cNvPr>
          <p:cNvSpPr>
            <a:spLocks noGrp="1"/>
          </p:cNvSpPr>
          <p:nvPr>
            <p:ph type="body" sz="half" idx="2"/>
          </p:nvPr>
        </p:nvSpPr>
        <p:spPr/>
        <p:txBody>
          <a:bodyPr/>
          <a:lstStyle/>
          <a:p>
            <a:r>
              <a:rPr lang="fi-FI" dirty="0"/>
              <a:t>Kaluston huolto kevättalvella parantaa riskienhallintaa</a:t>
            </a:r>
          </a:p>
        </p:txBody>
      </p:sp>
      <p:sp>
        <p:nvSpPr>
          <p:cNvPr id="3" name="Tekstin paikkamerkki 2">
            <a:extLst>
              <a:ext uri="{FF2B5EF4-FFF2-40B4-BE49-F238E27FC236}">
                <a16:creationId xmlns:a16="http://schemas.microsoft.com/office/drawing/2014/main" id="{510D7403-CE8C-4848-ABC8-C8D5558FC74F}"/>
              </a:ext>
            </a:extLst>
          </p:cNvPr>
          <p:cNvSpPr>
            <a:spLocks noGrp="1"/>
          </p:cNvSpPr>
          <p:nvPr>
            <p:ph type="body" sz="half" idx="17"/>
          </p:nvPr>
        </p:nvSpPr>
        <p:spPr/>
        <p:txBody>
          <a:bodyPr/>
          <a:lstStyle/>
          <a:p>
            <a:pPr marL="342900" indent="-342900">
              <a:buFont typeface="Arial" panose="020B0604020202020204" pitchFamily="34" charset="0"/>
              <a:buChar char="•"/>
            </a:pPr>
            <a:r>
              <a:rPr lang="fi-FI" sz="2000" dirty="0"/>
              <a:t>Kaluston ennakoivalla huollolla pyritään estämään koneiden särkyminen kesken tärkeimmän ja kiireisimmän sesongin</a:t>
            </a:r>
          </a:p>
          <a:p>
            <a:pPr marL="342900" indent="-342900">
              <a:buFont typeface="Arial" panose="020B0604020202020204" pitchFamily="34" charset="0"/>
              <a:buChar char="•"/>
            </a:pPr>
            <a:r>
              <a:rPr lang="fi-FI" sz="2000" dirty="0"/>
              <a:t>Nurmentuotannossa jo päivän odotusajalla voi olla hyvin merkittävä taloudellinen vaikutus</a:t>
            </a:r>
          </a:p>
          <a:p>
            <a:pPr marL="342900" indent="-342900">
              <a:buFont typeface="Arial" panose="020B0604020202020204" pitchFamily="34" charset="0"/>
              <a:buChar char="•"/>
            </a:pPr>
            <a:r>
              <a:rPr lang="fi-FI" sz="2000" dirty="0"/>
              <a:t>Varastoon kannattaa hankkia vähintään yleisimpiä varaosia ylimääräisien viivästyksien välttämiseksi </a:t>
            </a:r>
          </a:p>
        </p:txBody>
      </p:sp>
      <p:pic>
        <p:nvPicPr>
          <p:cNvPr id="6" name="Kuva 5">
            <a:extLst>
              <a:ext uri="{FF2B5EF4-FFF2-40B4-BE49-F238E27FC236}">
                <a16:creationId xmlns:a16="http://schemas.microsoft.com/office/drawing/2014/main" id="{0105F98C-8E05-C942-6C4D-70C2C0966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210" y="5978951"/>
            <a:ext cx="5979502" cy="647780"/>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7A738DA8-0716-4147-A8AA-43605AF46C4B}"/>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55526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E171712-A46B-4328-9C6E-A59D942C2835}"/>
              </a:ext>
            </a:extLst>
          </p:cNvPr>
          <p:cNvSpPr>
            <a:spLocks noGrp="1"/>
          </p:cNvSpPr>
          <p:nvPr>
            <p:ph type="body" sz="half" idx="2"/>
          </p:nvPr>
        </p:nvSpPr>
        <p:spPr>
          <a:xfrm>
            <a:off x="3947592" y="604910"/>
            <a:ext cx="6439283" cy="648072"/>
          </a:xfrm>
        </p:spPr>
        <p:txBody>
          <a:bodyPr/>
          <a:lstStyle/>
          <a:p>
            <a:r>
              <a:rPr lang="fi-FI" dirty="0"/>
              <a:t>Korjuuajankohdan määritys 1.sato</a:t>
            </a:r>
          </a:p>
        </p:txBody>
      </p:sp>
      <p:sp>
        <p:nvSpPr>
          <p:cNvPr id="3" name="Tekstin paikkamerkki 2">
            <a:extLst>
              <a:ext uri="{FF2B5EF4-FFF2-40B4-BE49-F238E27FC236}">
                <a16:creationId xmlns:a16="http://schemas.microsoft.com/office/drawing/2014/main" id="{510D7403-CE8C-4848-ABC8-C8D5558FC74F}"/>
              </a:ext>
            </a:extLst>
          </p:cNvPr>
          <p:cNvSpPr>
            <a:spLocks noGrp="1"/>
          </p:cNvSpPr>
          <p:nvPr>
            <p:ph type="body" sz="half" idx="17"/>
          </p:nvPr>
        </p:nvSpPr>
        <p:spPr>
          <a:xfrm>
            <a:off x="2231180" y="2004433"/>
            <a:ext cx="9531815" cy="3251148"/>
          </a:xfrm>
        </p:spPr>
        <p:txBody>
          <a:bodyPr/>
          <a:lstStyle/>
          <a:p>
            <a:pPr marL="342900" indent="-342900">
              <a:buFont typeface="Arial" panose="020B0604020202020204" pitchFamily="34" charset="0"/>
              <a:buChar char="•"/>
            </a:pPr>
            <a:r>
              <a:rPr lang="fi-FI" sz="2000" dirty="0"/>
              <a:t>Huolellinen kasvuston tarkkailu: kasvuun lähtö, kasvuston väri, vahvuus, tiheys</a:t>
            </a:r>
          </a:p>
          <a:p>
            <a:pPr marL="342900" indent="-342900">
              <a:buFont typeface="Arial" panose="020B0604020202020204" pitchFamily="34" charset="0"/>
              <a:buChar char="•"/>
            </a:pPr>
            <a:r>
              <a:rPr lang="fi-FI" sz="2000" dirty="0"/>
              <a:t>Tavoiteltavan D-arvon määritys</a:t>
            </a:r>
          </a:p>
          <a:p>
            <a:pPr marL="342900" indent="-342900">
              <a:buFont typeface="Arial" panose="020B0604020202020204" pitchFamily="34" charset="0"/>
              <a:buChar char="•"/>
            </a:pPr>
            <a:r>
              <a:rPr lang="fi-FI" sz="2000" dirty="0"/>
              <a:t>NIR-mittalaite, satoennusteviivain, mittakehikko, CEDA kuiva-ainemäärän mittauslautanen, D-arvo ennusteet Minun Maatilani visu</a:t>
            </a:r>
          </a:p>
          <a:p>
            <a:pPr marL="342900" indent="-342900">
              <a:buFont typeface="Arial" panose="020B0604020202020204" pitchFamily="34" charset="0"/>
              <a:buChar char="•"/>
            </a:pPr>
            <a:r>
              <a:rPr lang="fi-FI" sz="2000" dirty="0"/>
              <a:t>Vallitsevat sääolot</a:t>
            </a:r>
          </a:p>
          <a:p>
            <a:pPr marL="342900" indent="-342900">
              <a:buFont typeface="Arial" panose="020B0604020202020204" pitchFamily="34" charset="0"/>
              <a:buChar char="•"/>
            </a:pPr>
            <a:r>
              <a:rPr lang="fi-FI" sz="2000" dirty="0"/>
              <a:t>Lämpösumma</a:t>
            </a:r>
          </a:p>
          <a:p>
            <a:pPr marL="342900" indent="-342900">
              <a:buFont typeface="Arial" panose="020B0604020202020204" pitchFamily="34" charset="0"/>
              <a:buChar char="•"/>
            </a:pPr>
            <a:r>
              <a:rPr lang="fi-FI" sz="2000" dirty="0"/>
              <a:t>Pellon yleistilanne</a:t>
            </a:r>
          </a:p>
          <a:p>
            <a:pPr marL="342900" indent="-342900">
              <a:buFont typeface="Arial" panose="020B0604020202020204" pitchFamily="34" charset="0"/>
              <a:buChar char="•"/>
            </a:pPr>
            <a:r>
              <a:rPr lang="fi-FI" sz="2000" dirty="0"/>
              <a:t>Korjuuaikanäytteet muutaman päivän välein korjuuajan lähestyessä (2-3vko ennen), 5-10 näytettä/ha (analyysituloksien viive n.1vko)</a:t>
            </a:r>
          </a:p>
        </p:txBody>
      </p:sp>
      <p:pic>
        <p:nvPicPr>
          <p:cNvPr id="6" name="Kuva 5">
            <a:extLst>
              <a:ext uri="{FF2B5EF4-FFF2-40B4-BE49-F238E27FC236}">
                <a16:creationId xmlns:a16="http://schemas.microsoft.com/office/drawing/2014/main" id="{A841643A-3EEA-951D-F1E1-447E9EAAA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723" y="5966362"/>
            <a:ext cx="6464304" cy="700300"/>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7A738DA8-0716-4147-A8AA-43605AF46C4B}"/>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3078314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E171712-A46B-4328-9C6E-A59D942C2835}"/>
              </a:ext>
            </a:extLst>
          </p:cNvPr>
          <p:cNvSpPr>
            <a:spLocks noGrp="1"/>
          </p:cNvSpPr>
          <p:nvPr>
            <p:ph type="body" sz="half" idx="2"/>
          </p:nvPr>
        </p:nvSpPr>
        <p:spPr>
          <a:xfrm>
            <a:off x="3947592" y="604910"/>
            <a:ext cx="6439283" cy="648072"/>
          </a:xfrm>
        </p:spPr>
        <p:txBody>
          <a:bodyPr/>
          <a:lstStyle/>
          <a:p>
            <a:r>
              <a:rPr lang="fi-FI" dirty="0"/>
              <a:t>Korjuuajankohdan määritys 2. ja 3.sato</a:t>
            </a:r>
          </a:p>
        </p:txBody>
      </p:sp>
      <p:sp>
        <p:nvSpPr>
          <p:cNvPr id="3" name="Tekstin paikkamerkki 2">
            <a:extLst>
              <a:ext uri="{FF2B5EF4-FFF2-40B4-BE49-F238E27FC236}">
                <a16:creationId xmlns:a16="http://schemas.microsoft.com/office/drawing/2014/main" id="{510D7403-CE8C-4848-ABC8-C8D5558FC74F}"/>
              </a:ext>
            </a:extLst>
          </p:cNvPr>
          <p:cNvSpPr>
            <a:spLocks noGrp="1"/>
          </p:cNvSpPr>
          <p:nvPr>
            <p:ph type="body" sz="half" idx="17"/>
          </p:nvPr>
        </p:nvSpPr>
        <p:spPr>
          <a:xfrm>
            <a:off x="2231180" y="2004433"/>
            <a:ext cx="9531815" cy="3251148"/>
          </a:xfrm>
        </p:spPr>
        <p:txBody>
          <a:bodyPr/>
          <a:lstStyle/>
          <a:p>
            <a:pPr marL="342900" indent="-342900">
              <a:buFont typeface="Arial" panose="020B0604020202020204" pitchFamily="34" charset="0"/>
              <a:buChar char="•"/>
            </a:pPr>
            <a:r>
              <a:rPr lang="fi-FI" sz="2000" dirty="0"/>
              <a:t>Kasvuston tarkkailu niiton jälkeen: niittokorkeus (pellon pinnan poikkeamat), kasvuun lähtö, kasvuston väri, vahvuus, tiheys</a:t>
            </a:r>
          </a:p>
          <a:p>
            <a:pPr marL="342900" indent="-342900">
              <a:buFont typeface="Arial" panose="020B0604020202020204" pitchFamily="34" charset="0"/>
              <a:buChar char="•"/>
            </a:pPr>
            <a:r>
              <a:rPr lang="fi-FI" sz="2000" dirty="0"/>
              <a:t>Tavoiteltavan D-arvon määritys, rehuntarve 1. &amp; 2.sadon tuloksen pohjalta, tarvitaanko esimerkiksi massaa vai sulavuutta?</a:t>
            </a:r>
          </a:p>
          <a:p>
            <a:pPr marL="342900" indent="-342900">
              <a:buFont typeface="Arial" panose="020B0604020202020204" pitchFamily="34" charset="0"/>
              <a:buChar char="•"/>
            </a:pPr>
            <a:r>
              <a:rPr lang="fi-FI" sz="2000" dirty="0"/>
              <a:t>NIR-mittalaite, satoennusteviivain, mittakehikko, CEDA kuiva-ainemäärän mittauslautanen, D-arvo ennusteet Minun Maatilani visu</a:t>
            </a:r>
          </a:p>
          <a:p>
            <a:pPr marL="342900" indent="-342900">
              <a:buFont typeface="Arial" panose="020B0604020202020204" pitchFamily="34" charset="0"/>
              <a:buChar char="•"/>
            </a:pPr>
            <a:r>
              <a:rPr lang="fi-FI" sz="2000" dirty="0"/>
              <a:t>Vallitsevat sääolot</a:t>
            </a:r>
          </a:p>
          <a:p>
            <a:pPr marL="342900" indent="-342900">
              <a:buFont typeface="Arial" panose="020B0604020202020204" pitchFamily="34" charset="0"/>
              <a:buChar char="•"/>
            </a:pPr>
            <a:r>
              <a:rPr lang="fi-FI" sz="2000" dirty="0"/>
              <a:t>Lämpösumma</a:t>
            </a:r>
          </a:p>
          <a:p>
            <a:pPr marL="342900" indent="-342900">
              <a:buFont typeface="Arial" panose="020B0604020202020204" pitchFamily="34" charset="0"/>
              <a:buChar char="•"/>
            </a:pPr>
            <a:r>
              <a:rPr lang="fi-FI" sz="2000" dirty="0"/>
              <a:t>Pellon yleistilanne, märkyys/kuivuus</a:t>
            </a:r>
          </a:p>
          <a:p>
            <a:pPr marL="342900" indent="-342900">
              <a:buFont typeface="Arial" panose="020B0604020202020204" pitchFamily="34" charset="0"/>
              <a:buChar char="•"/>
            </a:pPr>
            <a:r>
              <a:rPr lang="fi-FI" sz="2000" dirty="0"/>
              <a:t>Korjuuaikanäytteet muutaman päivän välein korjuuajan lähestyessä (2-3vko ennen), 5-10 näytettä/ha (analyysituloksien viive n.1vko)</a:t>
            </a:r>
          </a:p>
        </p:txBody>
      </p:sp>
      <p:pic>
        <p:nvPicPr>
          <p:cNvPr id="6" name="Kuva 5">
            <a:extLst>
              <a:ext uri="{FF2B5EF4-FFF2-40B4-BE49-F238E27FC236}">
                <a16:creationId xmlns:a16="http://schemas.microsoft.com/office/drawing/2014/main" id="{2619E086-45DB-EF94-D5E4-AD4AE2B4A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243" y="6048836"/>
            <a:ext cx="6091469" cy="659909"/>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7A738DA8-0716-4147-A8AA-43605AF46C4B}"/>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100121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E171712-A46B-4328-9C6E-A59D942C2835}"/>
              </a:ext>
            </a:extLst>
          </p:cNvPr>
          <p:cNvSpPr>
            <a:spLocks noGrp="1"/>
          </p:cNvSpPr>
          <p:nvPr>
            <p:ph type="body" sz="half" idx="2"/>
          </p:nvPr>
        </p:nvSpPr>
        <p:spPr>
          <a:xfrm>
            <a:off x="2186791" y="1582675"/>
            <a:ext cx="9531815" cy="648072"/>
          </a:xfrm>
        </p:spPr>
        <p:txBody>
          <a:bodyPr/>
          <a:lstStyle/>
          <a:p>
            <a:r>
              <a:rPr lang="fi-FI" b="1" dirty="0"/>
              <a:t>Ilmakuvat kasvustoista</a:t>
            </a:r>
          </a:p>
        </p:txBody>
      </p:sp>
      <p:sp>
        <p:nvSpPr>
          <p:cNvPr id="3" name="Tekstin paikkamerkki 2">
            <a:extLst>
              <a:ext uri="{FF2B5EF4-FFF2-40B4-BE49-F238E27FC236}">
                <a16:creationId xmlns:a16="http://schemas.microsoft.com/office/drawing/2014/main" id="{510D7403-CE8C-4848-ABC8-C8D5558FC74F}"/>
              </a:ext>
            </a:extLst>
          </p:cNvPr>
          <p:cNvSpPr>
            <a:spLocks noGrp="1"/>
          </p:cNvSpPr>
          <p:nvPr>
            <p:ph type="body" sz="half" idx="17"/>
          </p:nvPr>
        </p:nvSpPr>
        <p:spPr>
          <a:xfrm>
            <a:off x="2110099" y="2578104"/>
            <a:ext cx="9531815" cy="2823917"/>
          </a:xfrm>
        </p:spPr>
        <p:txBody>
          <a:bodyPr/>
          <a:lstStyle/>
          <a:p>
            <a:pPr marL="342900" indent="-342900">
              <a:buFont typeface="Arial" panose="020B0604020202020204" pitchFamily="34" charset="0"/>
              <a:buChar char="•"/>
            </a:pPr>
            <a:r>
              <a:rPr lang="fi-FI" sz="1600" dirty="0"/>
              <a:t>Ilmakuvilla tarkoitetaan satelliiteilla ja </a:t>
            </a:r>
            <a:r>
              <a:rPr lang="fi-FI" sz="1600" dirty="0" err="1"/>
              <a:t>drooneilla</a:t>
            </a:r>
            <a:r>
              <a:rPr lang="fi-FI" sz="1600" dirty="0"/>
              <a:t> otettuja kuvia</a:t>
            </a:r>
          </a:p>
          <a:p>
            <a:pPr marL="1085850" lvl="1" indent="-342900">
              <a:buFont typeface="Arial" panose="020B0604020202020204" pitchFamily="34" charset="0"/>
              <a:buChar char="•"/>
            </a:pPr>
            <a:r>
              <a:rPr lang="fi-FI" sz="1400" dirty="0"/>
              <a:t>Satelliittikuvia omista peltolohkoista näkee esimerkiksi </a:t>
            </a:r>
            <a:r>
              <a:rPr lang="fi-FI" sz="1400" dirty="0" err="1">
                <a:effectLst/>
                <a:ea typeface="Times New Roman" panose="02020603050405020304" pitchFamily="18" charset="0"/>
              </a:rPr>
              <a:t>MMwisussa</a:t>
            </a:r>
            <a:r>
              <a:rPr lang="fi-FI" sz="1400" dirty="0">
                <a:effectLst/>
                <a:ea typeface="Times New Roman" panose="02020603050405020304" pitchFamily="18" charset="0"/>
              </a:rPr>
              <a:t> olevan kasvillisuusindeksi kartan avulla</a:t>
            </a:r>
          </a:p>
          <a:p>
            <a:pPr marL="1085850" lvl="1" indent="-342900">
              <a:buFont typeface="Arial" panose="020B0604020202020204" pitchFamily="34" charset="0"/>
              <a:buChar char="•"/>
            </a:pPr>
            <a:r>
              <a:rPr lang="fi-FI" sz="1400" dirty="0"/>
              <a:t>Kasvillisuusindeksi kartta mahdollistaa tarkan lohkokohtaisen viljelysuunnittelun tarpeiden mukaan </a:t>
            </a:r>
          </a:p>
          <a:p>
            <a:pPr marL="342900" indent="-342900">
              <a:buFont typeface="Arial" panose="020B0604020202020204" pitchFamily="34" charset="0"/>
              <a:buChar char="•"/>
            </a:pPr>
            <a:r>
              <a:rPr lang="fi-FI" sz="1600" dirty="0"/>
              <a:t>Lohkokohtaiset vaihtelut huomaa ilmasta käsin hyvin helposti (mm. kasvuston väri, vesitalousongelmat,</a:t>
            </a:r>
            <a:r>
              <a:rPr lang="fi-FI" sz="1600" dirty="0">
                <a:sym typeface="Wingdings" panose="05000000000000000000" pitchFamily="2" charset="2"/>
              </a:rPr>
              <a:t> l</a:t>
            </a:r>
            <a:r>
              <a:rPr lang="fi-FI" sz="1600" dirty="0"/>
              <a:t>isälannoituksen, kasvinsuojelun tarve?)  </a:t>
            </a:r>
          </a:p>
          <a:p>
            <a:pPr marL="1085850" lvl="1" indent="-342900">
              <a:buFont typeface="Arial" panose="020B0604020202020204" pitchFamily="34" charset="0"/>
              <a:buChar char="•"/>
            </a:pPr>
            <a:r>
              <a:rPr lang="fi-FI" sz="1400" dirty="0"/>
              <a:t>Panosten kohdentaminen kuvien avulla ja </a:t>
            </a:r>
            <a:r>
              <a:rPr lang="fi-FI" sz="1400" dirty="0" err="1"/>
              <a:t>täsmäviljely</a:t>
            </a:r>
            <a:endParaRPr lang="fi-FI" sz="1400" dirty="0"/>
          </a:p>
          <a:p>
            <a:pPr marL="342900" indent="-342900">
              <a:buFont typeface="Arial" panose="020B0604020202020204" pitchFamily="34" charset="0"/>
              <a:buChar char="•"/>
            </a:pPr>
            <a:r>
              <a:rPr lang="fi-FI" sz="1800" dirty="0"/>
              <a:t>Ilmakuvien tarkoitus on helpottaa päätöksentekoa viljelytoimenpiteissä sekä lisätä tuotantopanoksien käytön optimointia </a:t>
            </a:r>
          </a:p>
          <a:p>
            <a:pPr marL="1085850" lvl="1" indent="-342900">
              <a:buFont typeface="Arial" panose="020B0604020202020204" pitchFamily="34" charset="0"/>
              <a:buChar char="•"/>
            </a:pPr>
            <a:r>
              <a:rPr lang="fi-FI" sz="1400" dirty="0"/>
              <a:t>Datan avulla johtaminen </a:t>
            </a:r>
          </a:p>
        </p:txBody>
      </p:sp>
      <p:pic>
        <p:nvPicPr>
          <p:cNvPr id="6" name="Kuva 5">
            <a:extLst>
              <a:ext uri="{FF2B5EF4-FFF2-40B4-BE49-F238E27FC236}">
                <a16:creationId xmlns:a16="http://schemas.microsoft.com/office/drawing/2014/main" id="{34D63F35-4362-DB84-194D-2F42D1518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045" y="6054571"/>
            <a:ext cx="6361667" cy="689181"/>
          </a:xfrm>
          <a:prstGeom prst="rect">
            <a:avLst/>
          </a:prstGeom>
        </p:spPr>
      </p:pic>
      <p:sp>
        <p:nvSpPr>
          <p:cNvPr id="4" name="Suorakulmio: Pyöristetyt kulmat 3">
            <a:hlinkClick r:id="rId3" action="ppaction://hlinksldjump"/>
            <a:extLst>
              <a:ext uri="{FF2B5EF4-FFF2-40B4-BE49-F238E27FC236}">
                <a16:creationId xmlns:a16="http://schemas.microsoft.com/office/drawing/2014/main" id="{7A738DA8-0716-4147-A8AA-43605AF46C4B}"/>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938875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sittainen ympyrä 3">
            <a:extLst>
              <a:ext uri="{FF2B5EF4-FFF2-40B4-BE49-F238E27FC236}">
                <a16:creationId xmlns:a16="http://schemas.microsoft.com/office/drawing/2014/main" id="{8D87C2B6-BCA4-4440-B4E6-C8D628E9E5E7}"/>
              </a:ext>
            </a:extLst>
          </p:cNvPr>
          <p:cNvSpPr/>
          <p:nvPr/>
        </p:nvSpPr>
        <p:spPr bwMode="auto">
          <a:xfrm>
            <a:off x="-6509246" y="2119766"/>
            <a:ext cx="13018491" cy="9519240"/>
          </a:xfrm>
          <a:prstGeom prst="pie">
            <a:avLst>
              <a:gd name="adj1" fmla="val 16191775"/>
              <a:gd name="adj2" fmla="val 666"/>
            </a:avLst>
          </a:prstGeom>
          <a:blipFill dpi="0" rotWithShape="1">
            <a:blip r:embed="rId2">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a:softEdge rad="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dirty="0">
              <a:ln>
                <a:noFill/>
              </a:ln>
              <a:solidFill>
                <a:schemeClr val="tx1"/>
              </a:solidFill>
              <a:effectLst/>
              <a:latin typeface="Times" charset="0"/>
            </a:endParaRPr>
          </a:p>
        </p:txBody>
      </p:sp>
      <p:sp>
        <p:nvSpPr>
          <p:cNvPr id="9" name="Text Placeholder 2">
            <a:hlinkClick r:id="rId3" action="ppaction://hlinksldjump"/>
            <a:extLst>
              <a:ext uri="{FF2B5EF4-FFF2-40B4-BE49-F238E27FC236}">
                <a16:creationId xmlns:a16="http://schemas.microsoft.com/office/drawing/2014/main" id="{68909C44-B202-4564-AADD-6D63502EFDCE}"/>
              </a:ext>
            </a:extLst>
          </p:cNvPr>
          <p:cNvSpPr txBox="1">
            <a:spLocks/>
          </p:cNvSpPr>
          <p:nvPr/>
        </p:nvSpPr>
        <p:spPr bwMode="auto">
          <a:xfrm>
            <a:off x="6423157" y="4872126"/>
            <a:ext cx="2240145"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dirty="0"/>
              <a:t>Kalkitus</a:t>
            </a:r>
          </a:p>
        </p:txBody>
      </p:sp>
      <p:sp>
        <p:nvSpPr>
          <p:cNvPr id="10" name="Text Placeholder 2">
            <a:hlinkClick r:id="rId4" action="ppaction://hlinksldjump"/>
            <a:extLst>
              <a:ext uri="{FF2B5EF4-FFF2-40B4-BE49-F238E27FC236}">
                <a16:creationId xmlns:a16="http://schemas.microsoft.com/office/drawing/2014/main" id="{672698A6-A3EA-4D70-A82A-4D18DE2845D3}"/>
              </a:ext>
            </a:extLst>
          </p:cNvPr>
          <p:cNvSpPr txBox="1">
            <a:spLocks/>
          </p:cNvSpPr>
          <p:nvPr/>
        </p:nvSpPr>
        <p:spPr bwMode="auto">
          <a:xfrm>
            <a:off x="5252622" y="3603281"/>
            <a:ext cx="4906299"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dirty="0"/>
              <a:t>Tuotantokustannuslaskenta</a:t>
            </a:r>
          </a:p>
        </p:txBody>
      </p:sp>
      <p:sp>
        <p:nvSpPr>
          <p:cNvPr id="11" name="Text Placeholder 2">
            <a:hlinkClick r:id="rId5" action="ppaction://hlinksldjump"/>
            <a:extLst>
              <a:ext uri="{FF2B5EF4-FFF2-40B4-BE49-F238E27FC236}">
                <a16:creationId xmlns:a16="http://schemas.microsoft.com/office/drawing/2014/main" id="{DD440F83-D497-4A68-AFFA-3A5F3BDF8400}"/>
              </a:ext>
            </a:extLst>
          </p:cNvPr>
          <p:cNvSpPr txBox="1">
            <a:spLocks/>
          </p:cNvSpPr>
          <p:nvPr/>
        </p:nvSpPr>
        <p:spPr bwMode="auto">
          <a:xfrm>
            <a:off x="4018323" y="2571833"/>
            <a:ext cx="5852040"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dirty="0"/>
              <a:t>Kasvinsuojelun suunnittelu</a:t>
            </a:r>
          </a:p>
        </p:txBody>
      </p:sp>
      <p:sp>
        <p:nvSpPr>
          <p:cNvPr id="12" name="Suorakulmio: Pyöristetyt kulmat 11">
            <a:hlinkClick r:id="rId6" action="ppaction://hlinksldjump"/>
            <a:extLst>
              <a:ext uri="{FF2B5EF4-FFF2-40B4-BE49-F238E27FC236}">
                <a16:creationId xmlns:a16="http://schemas.microsoft.com/office/drawing/2014/main" id="{F37BD07F-6D35-4BBE-A0C4-025A86452F42}"/>
              </a:ext>
            </a:extLst>
          </p:cNvPr>
          <p:cNvSpPr/>
          <p:nvPr/>
        </p:nvSpPr>
        <p:spPr>
          <a:xfrm>
            <a:off x="10364577" y="612549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 vuosikelloon</a:t>
            </a:r>
          </a:p>
        </p:txBody>
      </p:sp>
      <p:sp>
        <p:nvSpPr>
          <p:cNvPr id="13" name="Text Placeholder 2">
            <a:hlinkClick r:id="rId7" action="ppaction://hlinksldjump"/>
            <a:extLst>
              <a:ext uri="{FF2B5EF4-FFF2-40B4-BE49-F238E27FC236}">
                <a16:creationId xmlns:a16="http://schemas.microsoft.com/office/drawing/2014/main" id="{77655058-A4B6-4FC9-A384-5D64E8AC8B24}"/>
              </a:ext>
            </a:extLst>
          </p:cNvPr>
          <p:cNvSpPr txBox="1">
            <a:spLocks/>
          </p:cNvSpPr>
          <p:nvPr/>
        </p:nvSpPr>
        <p:spPr bwMode="auto">
          <a:xfrm>
            <a:off x="2340314" y="1823393"/>
            <a:ext cx="3098334"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a:t>Urakointisopimukset</a:t>
            </a:r>
          </a:p>
        </p:txBody>
      </p:sp>
      <p:sp>
        <p:nvSpPr>
          <p:cNvPr id="5" name="Tekstiruutu 4">
            <a:extLst>
              <a:ext uri="{FF2B5EF4-FFF2-40B4-BE49-F238E27FC236}">
                <a16:creationId xmlns:a16="http://schemas.microsoft.com/office/drawing/2014/main" id="{ACCCA18B-4A3A-49E7-A30C-70ED6BE4479D}"/>
              </a:ext>
            </a:extLst>
          </p:cNvPr>
          <p:cNvSpPr txBox="1"/>
          <p:nvPr/>
        </p:nvSpPr>
        <p:spPr>
          <a:xfrm>
            <a:off x="839278" y="3352324"/>
            <a:ext cx="1700722" cy="461665"/>
          </a:xfrm>
          <a:prstGeom prst="rect">
            <a:avLst/>
          </a:prstGeom>
          <a:noFill/>
        </p:spPr>
        <p:txBody>
          <a:bodyPr wrap="none" rtlCol="0">
            <a:spAutoFit/>
          </a:bodyPr>
          <a:lstStyle/>
          <a:p>
            <a:r>
              <a:rPr lang="fi-FI" sz="2400" b="1" dirty="0">
                <a:solidFill>
                  <a:schemeClr val="bg1"/>
                </a:solidFill>
              </a:rPr>
              <a:t>Tammikuu</a:t>
            </a:r>
          </a:p>
        </p:txBody>
      </p:sp>
      <p:sp>
        <p:nvSpPr>
          <p:cNvPr id="17" name="Tekstiruutu 16">
            <a:extLst>
              <a:ext uri="{FF2B5EF4-FFF2-40B4-BE49-F238E27FC236}">
                <a16:creationId xmlns:a16="http://schemas.microsoft.com/office/drawing/2014/main" id="{2E306BF6-B011-4AC9-A4C1-0EB068F4E967}"/>
              </a:ext>
            </a:extLst>
          </p:cNvPr>
          <p:cNvSpPr txBox="1"/>
          <p:nvPr/>
        </p:nvSpPr>
        <p:spPr>
          <a:xfrm>
            <a:off x="2448663" y="4309452"/>
            <a:ext cx="1569660" cy="461665"/>
          </a:xfrm>
          <a:prstGeom prst="rect">
            <a:avLst/>
          </a:prstGeom>
          <a:noFill/>
        </p:spPr>
        <p:txBody>
          <a:bodyPr wrap="none" rtlCol="0">
            <a:spAutoFit/>
          </a:bodyPr>
          <a:lstStyle/>
          <a:p>
            <a:r>
              <a:rPr lang="fi-FI" sz="2400" b="1" dirty="0">
                <a:solidFill>
                  <a:schemeClr val="bg1"/>
                </a:solidFill>
              </a:rPr>
              <a:t>Helmikuu</a:t>
            </a:r>
          </a:p>
        </p:txBody>
      </p:sp>
      <p:sp>
        <p:nvSpPr>
          <p:cNvPr id="18" name="Tekstiruutu 17">
            <a:extLst>
              <a:ext uri="{FF2B5EF4-FFF2-40B4-BE49-F238E27FC236}">
                <a16:creationId xmlns:a16="http://schemas.microsoft.com/office/drawing/2014/main" id="{0B88E8FE-2F20-4B08-BEED-10AEA014C0DE}"/>
              </a:ext>
            </a:extLst>
          </p:cNvPr>
          <p:cNvSpPr txBox="1"/>
          <p:nvPr/>
        </p:nvSpPr>
        <p:spPr>
          <a:xfrm>
            <a:off x="3766395" y="5566101"/>
            <a:ext cx="1672253" cy="461665"/>
          </a:xfrm>
          <a:prstGeom prst="rect">
            <a:avLst/>
          </a:prstGeom>
          <a:noFill/>
        </p:spPr>
        <p:txBody>
          <a:bodyPr wrap="none" rtlCol="0">
            <a:spAutoFit/>
          </a:bodyPr>
          <a:lstStyle/>
          <a:p>
            <a:r>
              <a:rPr lang="fi-FI" sz="2400" b="1" dirty="0">
                <a:solidFill>
                  <a:schemeClr val="bg1"/>
                </a:solidFill>
              </a:rPr>
              <a:t>Maaliskuu</a:t>
            </a:r>
          </a:p>
        </p:txBody>
      </p:sp>
    </p:spTree>
    <p:extLst>
      <p:ext uri="{BB962C8B-B14F-4D97-AF65-F5344CB8AC3E}">
        <p14:creationId xmlns:p14="http://schemas.microsoft.com/office/powerpoint/2010/main" val="3780803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Kasvustokäynti</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46050" y="1739710"/>
            <a:ext cx="9531815" cy="3909536"/>
          </a:xfrm>
        </p:spPr>
        <p:txBody>
          <a:bodyPr/>
          <a:lstStyle/>
          <a:p>
            <a:pPr marL="0" indent="0">
              <a:buNone/>
            </a:pPr>
            <a:r>
              <a:rPr lang="fi-FI" sz="2000" dirty="0"/>
              <a:t>Kasvustoa on hyvä havainnoida tarkemmin vähintään kerran kasvukauden aikana</a:t>
            </a:r>
          </a:p>
          <a:p>
            <a:pPr marL="0" indent="0">
              <a:buNone/>
            </a:pPr>
            <a:r>
              <a:rPr lang="fi-FI" sz="2000" dirty="0"/>
              <a:t>Kasvustoa havainnoidessa kiinnitä huomiota:</a:t>
            </a:r>
          </a:p>
          <a:p>
            <a:pPr lvl="1">
              <a:buFont typeface="Arial" panose="020B0604020202020204" pitchFamily="34" charset="0"/>
              <a:buChar char="•"/>
            </a:pPr>
            <a:r>
              <a:rPr lang="fi-FI" sz="2000" dirty="0"/>
              <a:t>Rikkakasvien hallintaan sekä kasvitautien ja –tuholaisten torjuntaan</a:t>
            </a:r>
          </a:p>
          <a:p>
            <a:pPr lvl="1">
              <a:buFont typeface="Arial" panose="020B0604020202020204" pitchFamily="34" charset="0"/>
              <a:buChar char="•"/>
            </a:pPr>
            <a:r>
              <a:rPr lang="fi-FI" sz="2000" dirty="0"/>
              <a:t>Vesitalouteen</a:t>
            </a:r>
          </a:p>
          <a:p>
            <a:pPr lvl="1">
              <a:buFont typeface="Arial" panose="020B0604020202020204" pitchFamily="34" charset="0"/>
              <a:buChar char="•"/>
            </a:pPr>
            <a:r>
              <a:rPr lang="fi-FI" sz="2000" dirty="0"/>
              <a:t>Orastiheyteen tai tähkien lukumäärään</a:t>
            </a:r>
          </a:p>
          <a:p>
            <a:pPr lvl="1">
              <a:buFont typeface="Arial" panose="020B0604020202020204" pitchFamily="34" charset="0"/>
              <a:buChar char="•"/>
            </a:pPr>
            <a:r>
              <a:rPr lang="fi-FI" sz="2000" dirty="0"/>
              <a:t>Kasvuston kirjavuuteen, aukkoisuuteen, mistä se kertoo?</a:t>
            </a:r>
          </a:p>
          <a:p>
            <a:pPr marL="0" indent="0">
              <a:buNone/>
            </a:pPr>
            <a:r>
              <a:rPr lang="fi-FI" sz="2000" dirty="0"/>
              <a:t>Kasvustokäynnille on hyvä pyytää asiantuntija avuksi. Eri mittareilla voidaan mitata muun muassa lisälannoituksen tarvetta.</a:t>
            </a:r>
          </a:p>
          <a:p>
            <a:pPr lvl="1"/>
            <a:r>
              <a:rPr lang="fi-FI" sz="2000" dirty="0"/>
              <a:t>Asiantuntijalta saat toimenpidesuositukset kasvinsuojelullisiin toimiin, lisälannoituksiin sekä viljelyteknisiin toimiin.</a:t>
            </a:r>
          </a:p>
        </p:txBody>
      </p:sp>
      <p:pic>
        <p:nvPicPr>
          <p:cNvPr id="5" name="Kuva 4">
            <a:extLst>
              <a:ext uri="{FF2B5EF4-FFF2-40B4-BE49-F238E27FC236}">
                <a16:creationId xmlns:a16="http://schemas.microsoft.com/office/drawing/2014/main" id="{D2469E27-AFA1-27A3-6A83-1924DB887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858" y="6040081"/>
            <a:ext cx="5743182" cy="622178"/>
          </a:xfrm>
          <a:prstGeom prst="rect">
            <a:avLst/>
          </a:prstGeom>
        </p:spPr>
      </p:pic>
      <p:sp>
        <p:nvSpPr>
          <p:cNvPr id="6" name="Suorakulmio: Pyöristetyt kulmat 5">
            <a:hlinkClick r:id="rId3" action="ppaction://hlinksldjump"/>
            <a:extLst>
              <a:ext uri="{FF2B5EF4-FFF2-40B4-BE49-F238E27FC236}">
                <a16:creationId xmlns:a16="http://schemas.microsoft.com/office/drawing/2014/main" id="{97EE1D63-A5D4-4BCC-A36E-DB8DF231DE36}"/>
              </a:ext>
            </a:extLst>
          </p:cNvPr>
          <p:cNvSpPr/>
          <p:nvPr/>
        </p:nvSpPr>
        <p:spPr>
          <a:xfrm>
            <a:off x="10412202" y="564924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
        <p:nvSpPr>
          <p:cNvPr id="2" name="Tekstiruutu 1">
            <a:hlinkClick r:id="rId4" action="ppaction://hlinksldjump"/>
            <a:extLst>
              <a:ext uri="{FF2B5EF4-FFF2-40B4-BE49-F238E27FC236}">
                <a16:creationId xmlns:a16="http://schemas.microsoft.com/office/drawing/2014/main" id="{C433CBB3-86E6-42F6-AE52-F76DC28C2188}"/>
              </a:ext>
            </a:extLst>
          </p:cNvPr>
          <p:cNvSpPr txBox="1"/>
          <p:nvPr/>
        </p:nvSpPr>
        <p:spPr>
          <a:xfrm>
            <a:off x="2037661" y="5783134"/>
            <a:ext cx="3307316" cy="400110"/>
          </a:xfrm>
          <a:prstGeom prst="rect">
            <a:avLst/>
          </a:prstGeom>
          <a:noFill/>
        </p:spPr>
        <p:txBody>
          <a:bodyPr wrap="none" rtlCol="0">
            <a:spAutoFit/>
          </a:bodyPr>
          <a:lstStyle/>
          <a:p>
            <a:r>
              <a:rPr lang="fi-FI" sz="2000" u="sng" dirty="0">
                <a:sym typeface="Wingdings" panose="05000000000000000000" pitchFamily="2" charset="2"/>
              </a:rPr>
              <a:t></a:t>
            </a:r>
            <a:r>
              <a:rPr lang="fi-FI" sz="2000" u="sng" dirty="0"/>
              <a:t> Katso täältä mittalaitteet</a:t>
            </a:r>
          </a:p>
        </p:txBody>
      </p:sp>
    </p:spTree>
    <p:extLst>
      <p:ext uri="{BB962C8B-B14F-4D97-AF65-F5344CB8AC3E}">
        <p14:creationId xmlns:p14="http://schemas.microsoft.com/office/powerpoint/2010/main" val="2997960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Mittalaitteet</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r>
              <a:rPr lang="fi-FI" dirty="0"/>
              <a:t>Infrapunaspektroskopia laitteilla voidaan mitata peltolohkolla kasvavaa nurmea </a:t>
            </a:r>
          </a:p>
          <a:p>
            <a:pPr marL="1085850" lvl="1" indent="-342900">
              <a:buFont typeface="Arial" panose="020B0604020202020204" pitchFamily="34" charset="0"/>
              <a:buChar char="•"/>
            </a:pPr>
            <a:r>
              <a:rPr lang="fi-FI" dirty="0"/>
              <a:t>Mittalaitteilla voi mitata muun muassa kuiva-ainetta, raakavalkuaista, NDF-kuitua, ADF-kuitua, tuhkaa ja raakarasvaa</a:t>
            </a:r>
          </a:p>
          <a:p>
            <a:endParaRPr lang="fi-FI" dirty="0"/>
          </a:p>
          <a:p>
            <a:r>
              <a:rPr lang="fi-FI" dirty="0"/>
              <a:t>Kuiva-ainesadon määrityksessä voi käyttää apuna nurmilautasta</a:t>
            </a:r>
          </a:p>
          <a:p>
            <a:r>
              <a:rPr lang="fi-FI" dirty="0"/>
              <a:t>Typpi-, fosfori- ja mangaanimittarin avulla voidaan mitata kasvien ravinnepuutteita</a:t>
            </a:r>
          </a:p>
          <a:p>
            <a:endParaRPr lang="en-US" dirty="0"/>
          </a:p>
        </p:txBody>
      </p:sp>
      <p:pic>
        <p:nvPicPr>
          <p:cNvPr id="3" name="Kuva 2">
            <a:extLst>
              <a:ext uri="{FF2B5EF4-FFF2-40B4-BE49-F238E27FC236}">
                <a16:creationId xmlns:a16="http://schemas.microsoft.com/office/drawing/2014/main" id="{93E5FE37-0DB4-33CE-20DA-C4A334F2A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2037" y="5989109"/>
            <a:ext cx="6396002" cy="692901"/>
          </a:xfrm>
          <a:prstGeom prst="rect">
            <a:avLst/>
          </a:prstGeom>
        </p:spPr>
      </p:pic>
      <p:sp>
        <p:nvSpPr>
          <p:cNvPr id="6" name="Suorakulmio: Pyöristetyt kulmat 5">
            <a:hlinkClick r:id="rId3" action="ppaction://hlinksldjump"/>
            <a:extLst>
              <a:ext uri="{FF2B5EF4-FFF2-40B4-BE49-F238E27FC236}">
                <a16:creationId xmlns:a16="http://schemas.microsoft.com/office/drawing/2014/main" id="{97EE1D63-A5D4-4BCC-A36E-DB8DF231DE36}"/>
              </a:ext>
            </a:extLst>
          </p:cNvPr>
          <p:cNvSpPr/>
          <p:nvPr/>
        </p:nvSpPr>
        <p:spPr>
          <a:xfrm>
            <a:off x="10412202" y="5514339"/>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2849070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Lannoitus - kevät</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pPr marL="342900" lvl="0" indent="-342900" eaLnBrk="0" fontAlgn="base" hangingPunct="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Lannoitus on hyvä tehdä siinä vaiheessa, kun kasvusto vihertää kauttaaltaan</a:t>
            </a:r>
            <a:endParaRPr lang="fi-FI"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Mikäli lannoitus tehdään myöhemmin, menetetään sadon määrässä ja korjuuaika myöhästyy. </a:t>
            </a:r>
            <a:r>
              <a:rPr lang="fi-FI" sz="1800" dirty="0">
                <a:latin typeface="Calibri" panose="020F0502020204030204" pitchFamily="34" charset="0"/>
                <a:ea typeface="Times New Roman" panose="02020603050405020304" pitchFamily="18" charset="0"/>
              </a:rPr>
              <a:t>T</a:t>
            </a:r>
            <a:r>
              <a:rPr lang="fi-FI" sz="1800" dirty="0">
                <a:effectLst/>
                <a:latin typeface="Calibri" panose="020F0502020204030204" pitchFamily="34" charset="0"/>
                <a:ea typeface="Times New Roman" panose="02020603050405020304" pitchFamily="18" charset="0"/>
              </a:rPr>
              <a:t>ämän vuoksi kolmen korjuun systeemissä lannoitus on hyvä tehdä aikaisessa vaiheessa.</a:t>
            </a:r>
            <a:endParaRPr lang="fi-FI"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Mikäli kevät on kylmä ja typen muuntuminen on hidasta, voi lisätypen anto 2 viikkoa ensimmäisen lannoituksen jälkeen olla paikallaan nurmen typensaannin osalta. Tällöin käytetään nitraattityppilannoitteita.</a:t>
            </a:r>
            <a:endParaRPr lang="fi-FI"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Täydennyslannoituksessa voidaan käyttää apuna </a:t>
            </a:r>
            <a:r>
              <a:rPr lang="fi-FI" sz="1800" dirty="0" err="1">
                <a:effectLst/>
                <a:latin typeface="Calibri" panose="020F0502020204030204" pitchFamily="34" charset="0"/>
                <a:ea typeface="Times New Roman" panose="02020603050405020304" pitchFamily="18" charset="0"/>
              </a:rPr>
              <a:t>MMwisussa</a:t>
            </a:r>
            <a:r>
              <a:rPr lang="fi-FI" sz="1800" dirty="0">
                <a:effectLst/>
                <a:latin typeface="Calibri" panose="020F0502020204030204" pitchFamily="34" charset="0"/>
                <a:ea typeface="Times New Roman" panose="02020603050405020304" pitchFamily="18" charset="0"/>
              </a:rPr>
              <a:t> olevaa kasvillisuusindeksi-karttaa, jolloin voidaan tehdä </a:t>
            </a:r>
            <a:r>
              <a:rPr lang="fi-FI" sz="1800" dirty="0" err="1">
                <a:effectLst/>
                <a:latin typeface="Calibri" panose="020F0502020204030204" pitchFamily="34" charset="0"/>
                <a:ea typeface="Times New Roman" panose="02020603050405020304" pitchFamily="18" charset="0"/>
              </a:rPr>
              <a:t>täsmälannoitussuunnitelma</a:t>
            </a:r>
            <a:r>
              <a:rPr lang="fi-FI" sz="1800" dirty="0">
                <a:effectLst/>
                <a:latin typeface="Calibri" panose="020F0502020204030204" pitchFamily="34" charset="0"/>
                <a:ea typeface="Times New Roman" panose="02020603050405020304" pitchFamily="18" charset="0"/>
              </a:rPr>
              <a:t> kasvuston mukaan.</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6" name="Suorakulmio: Pyöristetyt kulmat 5">
            <a:hlinkClick r:id="rId2" action="ppaction://hlinksldjump"/>
            <a:extLst>
              <a:ext uri="{FF2B5EF4-FFF2-40B4-BE49-F238E27FC236}">
                <a16:creationId xmlns:a16="http://schemas.microsoft.com/office/drawing/2014/main" id="{97EE1D63-A5D4-4BCC-A36E-DB8DF231DE36}"/>
              </a:ext>
            </a:extLst>
          </p:cNvPr>
          <p:cNvSpPr/>
          <p:nvPr/>
        </p:nvSpPr>
        <p:spPr>
          <a:xfrm>
            <a:off x="10412202" y="542548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3" name="Kuva 2">
            <a:extLst>
              <a:ext uri="{FF2B5EF4-FFF2-40B4-BE49-F238E27FC236}">
                <a16:creationId xmlns:a16="http://schemas.microsoft.com/office/drawing/2014/main" id="{3AC0B144-1391-FA97-87AA-85D597805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174" y="6006943"/>
            <a:ext cx="5876865" cy="636661"/>
          </a:xfrm>
          <a:prstGeom prst="rect">
            <a:avLst/>
          </a:prstGeom>
        </p:spPr>
      </p:pic>
    </p:spTree>
    <p:extLst>
      <p:ext uri="{BB962C8B-B14F-4D97-AF65-F5344CB8AC3E}">
        <p14:creationId xmlns:p14="http://schemas.microsoft.com/office/powerpoint/2010/main" val="391822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Lannoitus - kesä</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pPr marL="742950" indent="-285750" eaLnBrk="0" hangingPunct="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Karkearehulohkojen toinen lannoitus on hyvä tehdä ennen ensimmäisen sadon korjuuta. Lannoituksen ja korjuun väli saisi olla n. 3 viikkoa maksimissaan, muuten kasvustossa lisätypen anto näkyy enemmin massan määrässä kuin valkuaisena.</a:t>
            </a:r>
            <a:endParaRPr lang="fi-FI" sz="1800" dirty="0">
              <a:effectLst/>
              <a:latin typeface="Times New Roman" panose="02020603050405020304" pitchFamily="18" charset="0"/>
              <a:ea typeface="Times New Roman" panose="02020603050405020304" pitchFamily="18" charset="0"/>
            </a:endParaRPr>
          </a:p>
          <a:p>
            <a:pPr marL="571500" indent="-285750" eaLnBrk="0" hangingPunct="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Lannoitus heti korjuun jälkeen rakeisella lannoitteella, mikäli lietettä ei ihan heti ajeta.</a:t>
            </a:r>
            <a:endParaRPr lang="fi-FI" sz="1800" dirty="0">
              <a:effectLst/>
              <a:latin typeface="Times New Roman" panose="02020603050405020304" pitchFamily="18" charset="0"/>
              <a:ea typeface="Times New Roman" panose="02020603050405020304" pitchFamily="18" charset="0"/>
            </a:endParaRPr>
          </a:p>
          <a:p>
            <a:pPr marL="1028700" lvl="1" eaLnBrk="0"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Mikäli lannoitus tehdään pelkällä lietteellä ja lietteen väkevöittämiseen tarkoitetulla lannoitteella, levitys on hyvä tehdä mahdollisemman pian korjuun jälkeen.</a:t>
            </a:r>
            <a:endParaRPr lang="fi-FI" sz="1800" dirty="0">
              <a:effectLst/>
              <a:latin typeface="Times New Roman" panose="02020603050405020304" pitchFamily="18" charset="0"/>
              <a:ea typeface="Times New Roman" panose="02020603050405020304" pitchFamily="18" charset="0"/>
            </a:endParaRPr>
          </a:p>
          <a:p>
            <a:pPr marL="1028700" lvl="1" eaLnBrk="0"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Tässä tapauksessa muista sekoittaa lietekaivoa tasaisin väliajoin levityksen aikana, jotta jakeet eivät erotu nesteessä.</a:t>
            </a:r>
            <a:endParaRPr lang="fi-FI"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Toisella sadolla voidaan kasvillisuusindeksiä apuna käyttäen tehdä </a:t>
            </a:r>
            <a:r>
              <a:rPr lang="fi-FI" sz="1800" dirty="0" err="1">
                <a:effectLst/>
                <a:latin typeface="Calibri" panose="020F0502020204030204" pitchFamily="34" charset="0"/>
                <a:ea typeface="Times New Roman" panose="02020603050405020304" pitchFamily="18" charset="0"/>
              </a:rPr>
              <a:t>täsmälannoitussuunnitelma</a:t>
            </a:r>
            <a:r>
              <a:rPr lang="fi-FI" sz="1800" dirty="0">
                <a:effectLst/>
                <a:latin typeface="Calibri" panose="020F0502020204030204" pitchFamily="34" charset="0"/>
                <a:ea typeface="Times New Roman" panose="02020603050405020304" pitchFamily="18" charset="0"/>
              </a:rPr>
              <a:t> ensimmäisen sadon perusteella</a:t>
            </a:r>
            <a:endParaRPr lang="en-US" dirty="0"/>
          </a:p>
        </p:txBody>
      </p:sp>
      <p:sp>
        <p:nvSpPr>
          <p:cNvPr id="6" name="Suorakulmio: Pyöristetyt kulmat 5">
            <a:hlinkClick r:id="rId2" action="ppaction://hlinksldjump"/>
            <a:extLst>
              <a:ext uri="{FF2B5EF4-FFF2-40B4-BE49-F238E27FC236}">
                <a16:creationId xmlns:a16="http://schemas.microsoft.com/office/drawing/2014/main" id="{97EE1D63-A5D4-4BCC-A36E-DB8DF231DE36}"/>
              </a:ext>
            </a:extLst>
          </p:cNvPr>
          <p:cNvSpPr/>
          <p:nvPr/>
        </p:nvSpPr>
        <p:spPr>
          <a:xfrm>
            <a:off x="10412202" y="542548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3" name="Kuva 2">
            <a:extLst>
              <a:ext uri="{FF2B5EF4-FFF2-40B4-BE49-F238E27FC236}">
                <a16:creationId xmlns:a16="http://schemas.microsoft.com/office/drawing/2014/main" id="{B1B61D1D-D613-FF27-0CCF-0F48E8856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158" y="6044266"/>
            <a:ext cx="5820881" cy="630596"/>
          </a:xfrm>
          <a:prstGeom prst="rect">
            <a:avLst/>
          </a:prstGeom>
        </p:spPr>
      </p:pic>
    </p:spTree>
    <p:extLst>
      <p:ext uri="{BB962C8B-B14F-4D97-AF65-F5344CB8AC3E}">
        <p14:creationId xmlns:p14="http://schemas.microsoft.com/office/powerpoint/2010/main" val="1869379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Syyslannoitus</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pPr marL="457200" eaLnBrk="0" fontAlgn="base" hangingPunct="0">
              <a:lnSpc>
                <a:spcPct val="107000"/>
              </a:lnSpc>
              <a:spcAft>
                <a:spcPts val="800"/>
              </a:spcAft>
            </a:pPr>
            <a:r>
              <a:rPr lang="fi-FI" sz="1800" b="1"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Kolmannen sadon lannoituksessa on hyvä käyttää kalipitoista lannoitusta, jolla varmistetaan kasvin hyvä talvehtiminen.</a:t>
            </a:r>
          </a:p>
          <a:p>
            <a:pPr marL="1085850" lvl="1" indent="-342900" eaLnBrk="0" hangingPunct="0">
              <a:lnSpc>
                <a:spcPct val="107000"/>
              </a:lnSpc>
              <a:spcAft>
                <a:spcPts val="800"/>
              </a:spcAft>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Mikäli lohkoille ajetaan liete vielä kolmannen korjuun jälkeen kalilannoituksesta voidaan poiketa.</a:t>
            </a:r>
            <a:endParaRPr lang="fi-FI"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Kolmas lannoitus saisi olla vähintään typpeä 60 kg/ha luokkaa, jolloin kuitua muodostuisi paremmin kasvustoon.</a:t>
            </a:r>
            <a:endParaRPr lang="fi-FI" sz="1800" dirty="0">
              <a:effectLst/>
              <a:latin typeface="Times New Roman" panose="02020603050405020304" pitchFamily="18" charset="0"/>
              <a:ea typeface="Times New Roman" panose="02020603050405020304" pitchFamily="18" charset="0"/>
            </a:endParaRPr>
          </a:p>
          <a:p>
            <a:pPr marL="342900" lvl="0" indent="-34290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Kolmannella sadolla voidaan kasvillisuusindeksiä apuna käyttäen tehdä </a:t>
            </a:r>
            <a:r>
              <a:rPr lang="fi-FI" sz="1800" dirty="0" err="1">
                <a:effectLst/>
                <a:latin typeface="Calibri" panose="020F0502020204030204" pitchFamily="34" charset="0"/>
                <a:ea typeface="Times New Roman" panose="02020603050405020304" pitchFamily="18" charset="0"/>
              </a:rPr>
              <a:t>täsmälannoitussuunnitelma</a:t>
            </a:r>
            <a:r>
              <a:rPr lang="fi-FI" sz="1800" dirty="0">
                <a:effectLst/>
                <a:latin typeface="Calibri" panose="020F0502020204030204" pitchFamily="34" charset="0"/>
                <a:ea typeface="Times New Roman" panose="02020603050405020304" pitchFamily="18" charset="0"/>
              </a:rPr>
              <a:t> toisen sadon perusteella.</a:t>
            </a:r>
            <a:endParaRPr lang="fi-FI" sz="1800" dirty="0">
              <a:effectLst/>
              <a:latin typeface="Times New Roman" panose="02020603050405020304" pitchFamily="18" charset="0"/>
              <a:ea typeface="Times New Roman" panose="02020603050405020304" pitchFamily="18" charset="0"/>
            </a:endParaRPr>
          </a:p>
          <a:p>
            <a:pPr lvl="0" eaLnBrk="0" fontAlgn="base" hangingPunct="0">
              <a:lnSpc>
                <a:spcPct val="107000"/>
              </a:lnSpc>
            </a:pPr>
            <a:r>
              <a:rPr lang="fi-FI" sz="1800"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6" name="Suorakulmio: Pyöristetyt kulmat 5">
            <a:hlinkClick r:id="rId2" action="ppaction://hlinksldjump"/>
            <a:extLst>
              <a:ext uri="{FF2B5EF4-FFF2-40B4-BE49-F238E27FC236}">
                <a16:creationId xmlns:a16="http://schemas.microsoft.com/office/drawing/2014/main" id="{97EE1D63-A5D4-4BCC-A36E-DB8DF231DE36}"/>
              </a:ext>
            </a:extLst>
          </p:cNvPr>
          <p:cNvSpPr/>
          <p:nvPr/>
        </p:nvSpPr>
        <p:spPr>
          <a:xfrm>
            <a:off x="10402871" y="527602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3" name="Kuva 2">
            <a:extLst>
              <a:ext uri="{FF2B5EF4-FFF2-40B4-BE49-F238E27FC236}">
                <a16:creationId xmlns:a16="http://schemas.microsoft.com/office/drawing/2014/main" id="{EE22816E-5FAD-2939-76B3-AC7399DC4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974980"/>
            <a:ext cx="5970960" cy="646854"/>
          </a:xfrm>
          <a:prstGeom prst="rect">
            <a:avLst/>
          </a:prstGeom>
        </p:spPr>
      </p:pic>
    </p:spTree>
    <p:extLst>
      <p:ext uri="{BB962C8B-B14F-4D97-AF65-F5344CB8AC3E}">
        <p14:creationId xmlns:p14="http://schemas.microsoft.com/office/powerpoint/2010/main" val="3127240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Kalkitus</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1451390" y="1605822"/>
            <a:ext cx="9531815" cy="4594331"/>
          </a:xfrm>
        </p:spPr>
        <p:txBody>
          <a:bodyPr/>
          <a:lstStyle/>
          <a:p>
            <a:pPr eaLnBrk="0" fontAlgn="base" hangingPunct="0">
              <a:lnSpc>
                <a:spcPct val="107000"/>
              </a:lnSpc>
              <a:spcAft>
                <a:spcPts val="800"/>
              </a:spcAft>
            </a:pPr>
            <a:endParaRPr lang="fi-FI" sz="1800" dirty="0">
              <a:effectLst/>
              <a:latin typeface="Times New Roman" panose="02020603050405020304" pitchFamily="18" charset="0"/>
              <a:ea typeface="Times New Roman" panose="02020603050405020304" pitchFamily="18" charset="0"/>
            </a:endParaRPr>
          </a:p>
          <a:p>
            <a:pPr marL="1657350" indent="-28575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Kalkituksen suunnittelussa on hyvä alustavasti ottaa tarjoukset saatavilla olevista tuotteista. Tällöin kalkitus on helpompi suunnitella kalkittaville lohkoille ja vertailla kustannuksia eri aineiden välillä.</a:t>
            </a:r>
            <a:endParaRPr lang="fi-FI" sz="1800" dirty="0">
              <a:effectLst/>
              <a:latin typeface="Times New Roman" panose="02020603050405020304" pitchFamily="18" charset="0"/>
              <a:ea typeface="Times New Roman" panose="02020603050405020304" pitchFamily="18" charset="0"/>
            </a:endParaRPr>
          </a:p>
          <a:p>
            <a:pPr marL="1657350" indent="-28575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Pääsääntöisesti kalkitusaineen valinta tehdään tarpeen mukaan ja tarkennuksena voidaan käyttää apuna kationinvaihto-laskuria.</a:t>
            </a:r>
          </a:p>
          <a:p>
            <a:pPr marL="1657350" indent="-285750" eaLnBrk="0" fontAlgn="base" hangingPunct="0">
              <a:lnSpc>
                <a:spcPct val="107000"/>
              </a:lnSpc>
              <a:buFont typeface="Arial" panose="020B0604020202020204" pitchFamily="34" charset="0"/>
              <a:buChar char="•"/>
            </a:pPr>
            <a:r>
              <a:rPr lang="fi-FI" sz="1800" dirty="0">
                <a:latin typeface="Calibri" panose="020F0502020204030204" pitchFamily="34" charset="0"/>
                <a:ea typeface="Times New Roman" panose="02020603050405020304" pitchFamily="18" charset="0"/>
              </a:rPr>
              <a:t>pH:n ollessa kohtuu korkea, vaihtoehtoinen kalkitusaine on biotiitti, jolla on mahdollista korjata kaliumin vajetta maassa. Tuotteen hidasliukoisuuden vuoksi kaliumlannoitus vaikuttaa 6-7 vuotta.</a:t>
            </a:r>
            <a:endParaRPr lang="fi-FI" sz="1800" dirty="0">
              <a:effectLst/>
              <a:latin typeface="Times New Roman" panose="02020603050405020304" pitchFamily="18" charset="0"/>
              <a:ea typeface="Times New Roman" panose="02020603050405020304" pitchFamily="18" charset="0"/>
            </a:endParaRPr>
          </a:p>
          <a:p>
            <a:pPr marL="457200" eaLnBrk="0" fontAlgn="base" hangingPunct="0">
              <a:lnSpc>
                <a:spcPct val="107000"/>
              </a:lnSpc>
              <a:spcAft>
                <a:spcPts val="800"/>
              </a:spcAft>
            </a:pPr>
            <a:r>
              <a:rPr lang="fi-FI" sz="1800" b="1"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eaLnBrk="0" fontAlgn="base" hangingPunct="0">
              <a:lnSpc>
                <a:spcPct val="107000"/>
              </a:lnSpc>
            </a:pPr>
            <a:r>
              <a:rPr lang="fi-FI" sz="1800"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5" name="Suorakulmio: Pyöristetyt kulmat 4">
            <a:hlinkClick r:id="rId2" action="ppaction://hlinksldjump"/>
            <a:extLst>
              <a:ext uri="{FF2B5EF4-FFF2-40B4-BE49-F238E27FC236}">
                <a16:creationId xmlns:a16="http://schemas.microsoft.com/office/drawing/2014/main" id="{13EA6203-BB56-45DB-9BC2-9CB1908BD61C}"/>
              </a:ext>
            </a:extLst>
          </p:cNvPr>
          <p:cNvSpPr/>
          <p:nvPr/>
        </p:nvSpPr>
        <p:spPr>
          <a:xfrm>
            <a:off x="10405537" y="5252178"/>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3" name="Kuva 2">
            <a:extLst>
              <a:ext uri="{FF2B5EF4-FFF2-40B4-BE49-F238E27FC236}">
                <a16:creationId xmlns:a16="http://schemas.microsoft.com/office/drawing/2014/main" id="{7BB1CDEB-1A8B-12EF-FF1F-5CDEB785C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596" y="5989189"/>
            <a:ext cx="6315404" cy="684169"/>
          </a:xfrm>
          <a:prstGeom prst="rect">
            <a:avLst/>
          </a:prstGeom>
        </p:spPr>
      </p:pic>
    </p:spTree>
    <p:extLst>
      <p:ext uri="{BB962C8B-B14F-4D97-AF65-F5344CB8AC3E}">
        <p14:creationId xmlns:p14="http://schemas.microsoft.com/office/powerpoint/2010/main" val="1722445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Kalkitus</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1524442" y="1605822"/>
            <a:ext cx="9531815" cy="4594331"/>
          </a:xfrm>
        </p:spPr>
        <p:txBody>
          <a:bodyPr/>
          <a:lstStyle/>
          <a:p>
            <a:pPr eaLnBrk="0" fontAlgn="base" hangingPunct="0">
              <a:lnSpc>
                <a:spcPct val="107000"/>
              </a:lnSpc>
              <a:spcAft>
                <a:spcPts val="800"/>
              </a:spcAft>
            </a:pPr>
            <a:endParaRPr lang="fi-FI" sz="1800" dirty="0">
              <a:effectLst/>
              <a:latin typeface="Times New Roman" panose="02020603050405020304" pitchFamily="18" charset="0"/>
              <a:ea typeface="Times New Roman" panose="02020603050405020304" pitchFamily="18" charset="0"/>
            </a:endParaRPr>
          </a:p>
          <a:p>
            <a:pPr marL="1657350" indent="-28575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Kalkituksen suunnittelussa on hyvä alustavasti ottaa tarjoukset saatavilla olevista tuotteista. Tällöin kalkitus on helpompi suunnitella kalkittaville lohkoille ja vertailla kustannuksia eri aineiden välillä.</a:t>
            </a:r>
            <a:endParaRPr lang="fi-FI" sz="1800" dirty="0">
              <a:effectLst/>
              <a:latin typeface="Times New Roman" panose="02020603050405020304" pitchFamily="18" charset="0"/>
              <a:ea typeface="Times New Roman" panose="02020603050405020304" pitchFamily="18" charset="0"/>
            </a:endParaRPr>
          </a:p>
          <a:p>
            <a:pPr marL="1657350" indent="-285750" eaLnBrk="0" fontAlgn="base" hangingPunct="0">
              <a:lnSpc>
                <a:spcPct val="107000"/>
              </a:lnSpc>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rPr>
              <a:t>Pääsääntöisesti kalkitusaineen valinta tehdään tarpeen mukaan ja tarkennuksena voidaan käyttää apuna kationinvaihto-laskuria.</a:t>
            </a:r>
          </a:p>
          <a:p>
            <a:pPr marL="1657350" indent="-285750" eaLnBrk="0" fontAlgn="base" hangingPunct="0">
              <a:lnSpc>
                <a:spcPct val="107000"/>
              </a:lnSpc>
              <a:buFont typeface="Arial" panose="020B0604020202020204" pitchFamily="34" charset="0"/>
              <a:buChar char="•"/>
            </a:pPr>
            <a:r>
              <a:rPr lang="fi-FI" sz="1800" dirty="0">
                <a:latin typeface="Calibri" panose="020F0502020204030204" pitchFamily="34" charset="0"/>
                <a:ea typeface="Times New Roman" panose="02020603050405020304" pitchFamily="18" charset="0"/>
              </a:rPr>
              <a:t>pH:n ollessa kohtuu korkea, vaihtoehtoinen kalkitusaine on biotiitti, jolla on mahdollista korjata kaliumin vajetta maassa. Tuotteen hidasliukoisuuden vuoksi kaliumlannoitus vaikuttaa 6-7 vuotta.</a:t>
            </a:r>
            <a:endParaRPr lang="fi-FI" sz="1800" dirty="0">
              <a:effectLst/>
              <a:latin typeface="Times New Roman" panose="02020603050405020304" pitchFamily="18" charset="0"/>
              <a:ea typeface="Times New Roman" panose="02020603050405020304" pitchFamily="18" charset="0"/>
            </a:endParaRPr>
          </a:p>
          <a:p>
            <a:pPr marL="457200" eaLnBrk="0" fontAlgn="base" hangingPunct="0">
              <a:lnSpc>
                <a:spcPct val="107000"/>
              </a:lnSpc>
              <a:spcAft>
                <a:spcPts val="800"/>
              </a:spcAft>
            </a:pPr>
            <a:r>
              <a:rPr lang="fi-FI" sz="1800" b="1"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eaLnBrk="0" fontAlgn="base" hangingPunct="0">
              <a:lnSpc>
                <a:spcPct val="107000"/>
              </a:lnSpc>
            </a:pPr>
            <a:r>
              <a:rPr lang="fi-FI" sz="1800"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5" name="Suorakulmio: Pyöristetyt kulmat 4">
            <a:hlinkClick r:id="rId2" action="ppaction://hlinksldjump"/>
            <a:extLst>
              <a:ext uri="{FF2B5EF4-FFF2-40B4-BE49-F238E27FC236}">
                <a16:creationId xmlns:a16="http://schemas.microsoft.com/office/drawing/2014/main" id="{13EA6203-BB56-45DB-9BC2-9CB1908BD61C}"/>
              </a:ext>
            </a:extLst>
          </p:cNvPr>
          <p:cNvSpPr/>
          <p:nvPr/>
        </p:nvSpPr>
        <p:spPr>
          <a:xfrm>
            <a:off x="10377545" y="5355866"/>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3" name="Kuva 2">
            <a:extLst>
              <a:ext uri="{FF2B5EF4-FFF2-40B4-BE49-F238E27FC236}">
                <a16:creationId xmlns:a16="http://schemas.microsoft.com/office/drawing/2014/main" id="{0BB307CC-DB5F-4020-EA73-5644C27E6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180" y="6020126"/>
            <a:ext cx="5671202" cy="614381"/>
          </a:xfrm>
          <a:prstGeom prst="rect">
            <a:avLst/>
          </a:prstGeom>
        </p:spPr>
      </p:pic>
    </p:spTree>
    <p:extLst>
      <p:ext uri="{BB962C8B-B14F-4D97-AF65-F5344CB8AC3E}">
        <p14:creationId xmlns:p14="http://schemas.microsoft.com/office/powerpoint/2010/main" val="3892627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Täydennyskylvö</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pPr marL="1657350" indent="-285750" eaLnBrk="0" fontAlgn="base" hangingPunct="0">
              <a:lnSpc>
                <a:spcPct val="107000"/>
              </a:lnSpc>
              <a:buFont typeface="Wingdings" panose="05000000000000000000" pitchFamily="2" charset="2"/>
              <a:buChar char="ü"/>
            </a:pPr>
            <a:endParaRPr lang="fi-FI" sz="1800" dirty="0">
              <a:effectLst/>
              <a:latin typeface="Times New Roman" panose="02020603050405020304" pitchFamily="18" charset="0"/>
              <a:ea typeface="Times New Roman" panose="02020603050405020304" pitchFamily="18" charset="0"/>
            </a:endParaRPr>
          </a:p>
          <a:p>
            <a:pPr marL="457200" eaLnBrk="0" fontAlgn="base" hangingPunct="0">
              <a:lnSpc>
                <a:spcPct val="107000"/>
              </a:lnSpc>
              <a:spcAft>
                <a:spcPts val="800"/>
              </a:spcAft>
            </a:pPr>
            <a:r>
              <a:rPr lang="fi-FI" sz="1800" b="1"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eaLnBrk="0" fontAlgn="base" hangingPunct="0">
              <a:lnSpc>
                <a:spcPct val="107000"/>
              </a:lnSpc>
            </a:pPr>
            <a:r>
              <a:rPr lang="fi-FI" sz="1800"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5" name="Text Placeholder 2">
            <a:extLst>
              <a:ext uri="{FF2B5EF4-FFF2-40B4-BE49-F238E27FC236}">
                <a16:creationId xmlns:a16="http://schemas.microsoft.com/office/drawing/2014/main" id="{D5D8DF48-9DB1-4B23-AB52-497833A4D8AC}"/>
              </a:ext>
            </a:extLst>
          </p:cNvPr>
          <p:cNvSpPr txBox="1">
            <a:spLocks/>
          </p:cNvSpPr>
          <p:nvPr/>
        </p:nvSpPr>
        <p:spPr bwMode="auto">
          <a:xfrm>
            <a:off x="2028294" y="1952772"/>
            <a:ext cx="9531815" cy="459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457200" eaLnBrk="0" hangingPunct="0">
              <a:lnSpc>
                <a:spcPct val="107000"/>
              </a:lnSpc>
              <a:spcAft>
                <a:spcPts val="800"/>
              </a:spcAft>
            </a:pPr>
            <a:r>
              <a:rPr lang="fi-FI" sz="1800" b="1" kern="0" dirty="0">
                <a:latin typeface="Calibri" panose="020F0502020204030204" pitchFamily="34" charset="0"/>
                <a:ea typeface="Times New Roman" panose="02020603050405020304" pitchFamily="18" charset="0"/>
              </a:rPr>
              <a:t> </a:t>
            </a:r>
            <a:endParaRPr lang="fi-FI" sz="1800" kern="0" dirty="0">
              <a:latin typeface="Times New Roman" panose="02020603050405020304" pitchFamily="18" charset="0"/>
              <a:ea typeface="Times New Roman" panose="02020603050405020304" pitchFamily="18" charset="0"/>
            </a:endParaRP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Täydennyskylvö on hyvä tehdä keväällä melko varhaisessa vaiheessa, kun pelto kestää traktoria.</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Mikäli täydennys tehdään pintakylvönä on tärkeää, että kosteutta on riittävästi siementen itämiseen. Multaavilla laitteilla täydennyskylvö on mahdollista tehdä vielä myöhemmin.</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Täydennysmäärä saa olla yleensä 6 kg/ha ylöspäin. </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Täydennykseen soveltuvat timoteit, raiheinät, alsike- ja valkoapilat. Nurminata ja puna-apila taimettuvat hitaammin, jolloin ne yleensä jäävät muun kasvuston alle. Täydentäminen onnistuu tällöin heikosti.</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Nurmia pystyy täydentämään alkukesästä, heinäkuulla sekä syksystä. Varsinkin perustetun nurmen täydentäminen syksyllä on kannattavaa, mikäli aihetta täydentämiseen on.</a:t>
            </a:r>
          </a:p>
          <a:p>
            <a:pPr marL="342900" indent="-342900" eaLnBrk="0" hangingPunct="0">
              <a:lnSpc>
                <a:spcPct val="107000"/>
              </a:lnSpc>
              <a:spcAft>
                <a:spcPts val="800"/>
              </a:spcAft>
              <a:buFont typeface="Times New Roman" panose="02020603050405020304" pitchFamily="18" charset="0"/>
              <a:buChar char="–"/>
            </a:pPr>
            <a:endParaRPr lang="en-US" kern="0" dirty="0"/>
          </a:p>
        </p:txBody>
      </p:sp>
      <p:pic>
        <p:nvPicPr>
          <p:cNvPr id="3" name="Kuva 2">
            <a:extLst>
              <a:ext uri="{FF2B5EF4-FFF2-40B4-BE49-F238E27FC236}">
                <a16:creationId xmlns:a16="http://schemas.microsoft.com/office/drawing/2014/main" id="{54260BF4-60C6-D8A3-23AC-132A846AC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740" y="6033087"/>
            <a:ext cx="5982192" cy="648071"/>
          </a:xfrm>
          <a:prstGeom prst="rect">
            <a:avLst/>
          </a:prstGeom>
        </p:spPr>
      </p:pic>
      <p:sp>
        <p:nvSpPr>
          <p:cNvPr id="6" name="Suorakulmio: Pyöristetyt kulmat 5">
            <a:hlinkClick r:id="rId3" action="ppaction://hlinksldjump"/>
            <a:extLst>
              <a:ext uri="{FF2B5EF4-FFF2-40B4-BE49-F238E27FC236}">
                <a16:creationId xmlns:a16="http://schemas.microsoft.com/office/drawing/2014/main" id="{97EE1D63-A5D4-4BCC-A36E-DB8DF231DE36}"/>
              </a:ext>
            </a:extLst>
          </p:cNvPr>
          <p:cNvSpPr/>
          <p:nvPr/>
        </p:nvSpPr>
        <p:spPr>
          <a:xfrm>
            <a:off x="10412202" y="564924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3651198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Täydennyskylvö</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pPr marL="1657350" indent="-285750" eaLnBrk="0" fontAlgn="base" hangingPunct="0">
              <a:lnSpc>
                <a:spcPct val="107000"/>
              </a:lnSpc>
              <a:buFont typeface="Wingdings" panose="05000000000000000000" pitchFamily="2" charset="2"/>
              <a:buChar char="ü"/>
            </a:pPr>
            <a:endParaRPr lang="fi-FI" sz="1800" dirty="0">
              <a:effectLst/>
              <a:latin typeface="Times New Roman" panose="02020603050405020304" pitchFamily="18" charset="0"/>
              <a:ea typeface="Times New Roman" panose="02020603050405020304" pitchFamily="18" charset="0"/>
            </a:endParaRPr>
          </a:p>
          <a:p>
            <a:pPr marL="457200" eaLnBrk="0" fontAlgn="base" hangingPunct="0">
              <a:lnSpc>
                <a:spcPct val="107000"/>
              </a:lnSpc>
              <a:spcAft>
                <a:spcPts val="800"/>
              </a:spcAft>
            </a:pPr>
            <a:r>
              <a:rPr lang="fi-FI" sz="1800" b="1"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lvl="0" eaLnBrk="0" fontAlgn="base" hangingPunct="0">
              <a:lnSpc>
                <a:spcPct val="107000"/>
              </a:lnSpc>
            </a:pPr>
            <a:r>
              <a:rPr lang="fi-FI" sz="1800"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5" name="Text Placeholder 2">
            <a:extLst>
              <a:ext uri="{FF2B5EF4-FFF2-40B4-BE49-F238E27FC236}">
                <a16:creationId xmlns:a16="http://schemas.microsoft.com/office/drawing/2014/main" id="{D5D8DF48-9DB1-4B23-AB52-497833A4D8AC}"/>
              </a:ext>
            </a:extLst>
          </p:cNvPr>
          <p:cNvSpPr txBox="1">
            <a:spLocks/>
          </p:cNvSpPr>
          <p:nvPr/>
        </p:nvSpPr>
        <p:spPr bwMode="auto">
          <a:xfrm>
            <a:off x="2028295" y="1881238"/>
            <a:ext cx="9531815" cy="459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457200" eaLnBrk="0" hangingPunct="0">
              <a:lnSpc>
                <a:spcPct val="107000"/>
              </a:lnSpc>
              <a:spcAft>
                <a:spcPts val="800"/>
              </a:spcAft>
            </a:pPr>
            <a:r>
              <a:rPr lang="fi-FI" sz="1800" b="1" kern="0" dirty="0">
                <a:latin typeface="Calibri" panose="020F0502020204030204" pitchFamily="34" charset="0"/>
                <a:ea typeface="Times New Roman" panose="02020603050405020304" pitchFamily="18" charset="0"/>
              </a:rPr>
              <a:t> </a:t>
            </a:r>
            <a:endParaRPr lang="fi-FI" sz="1800" kern="0" dirty="0">
              <a:latin typeface="Times New Roman" panose="02020603050405020304" pitchFamily="18" charset="0"/>
              <a:ea typeface="Times New Roman" panose="02020603050405020304" pitchFamily="18" charset="0"/>
            </a:endParaRP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Täydennyskylvö on hyvä tehdä keväällä melko varhaisessa vaiheessa, kun pelto kestää traktoria.</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Mikäli täydennys tehdään pintakylvönä on tärkeää, että kosteutta on riittävästi siementen itämiseen. Multaavilla laitteilla täydennyskylvö on mahdollista tehdä vielä myöhemmin.</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Täydennysmäärä saa olla yleensä 6 kg/ha ylöspäin. </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Täydennykseen soveltuvat timoteit, raiheinät, alsike- ja valkoapilat. Nurminata ja puna-apila taimettuvat hitaammin, jolloin ne yleensä jäävät muun kasvuston alle. Täydentäminen onnistuu tällöin heikosti.</a:t>
            </a:r>
          </a:p>
          <a:p>
            <a:pPr marL="342900" indent="-342900" eaLnBrk="0" hangingPunct="0">
              <a:lnSpc>
                <a:spcPct val="107000"/>
              </a:lnSpc>
              <a:spcAft>
                <a:spcPts val="800"/>
              </a:spcAft>
              <a:buFont typeface="Arial" panose="020B0604020202020204" pitchFamily="34" charset="0"/>
              <a:buChar char="•"/>
            </a:pPr>
            <a:r>
              <a:rPr lang="fi-FI" sz="1800" kern="0" dirty="0">
                <a:latin typeface="Calibri" panose="020F0502020204030204" pitchFamily="34" charset="0"/>
              </a:rPr>
              <a:t>Nurmia pystyy täydentämään alkukesästä, heinäkuulla sekä syksystä. Varsinkin perustetun nurmen täydentäminen syksyllä on kannattavaa, mikäli aihetta täydentämiseen on.</a:t>
            </a:r>
          </a:p>
          <a:p>
            <a:pPr marL="342900" indent="-342900" eaLnBrk="0" hangingPunct="0">
              <a:lnSpc>
                <a:spcPct val="107000"/>
              </a:lnSpc>
              <a:spcAft>
                <a:spcPts val="800"/>
              </a:spcAft>
              <a:buFont typeface="Times New Roman" panose="02020603050405020304" pitchFamily="18" charset="0"/>
              <a:buChar char="–"/>
            </a:pPr>
            <a:endParaRPr lang="en-US" kern="0" dirty="0"/>
          </a:p>
        </p:txBody>
      </p:sp>
      <p:pic>
        <p:nvPicPr>
          <p:cNvPr id="3" name="Kuva 2">
            <a:extLst>
              <a:ext uri="{FF2B5EF4-FFF2-40B4-BE49-F238E27FC236}">
                <a16:creationId xmlns:a16="http://schemas.microsoft.com/office/drawing/2014/main" id="{2390F018-96A4-B91F-0431-A609E31FF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970568"/>
            <a:ext cx="6096000" cy="660400"/>
          </a:xfrm>
          <a:prstGeom prst="rect">
            <a:avLst/>
          </a:prstGeom>
        </p:spPr>
      </p:pic>
      <p:sp>
        <p:nvSpPr>
          <p:cNvPr id="6" name="Suorakulmio: Pyöristetyt kulmat 5">
            <a:hlinkClick r:id="rId3" action="ppaction://hlinksldjump"/>
            <a:extLst>
              <a:ext uri="{FF2B5EF4-FFF2-40B4-BE49-F238E27FC236}">
                <a16:creationId xmlns:a16="http://schemas.microsoft.com/office/drawing/2014/main" id="{97EE1D63-A5D4-4BCC-A36E-DB8DF231DE36}"/>
              </a:ext>
            </a:extLst>
          </p:cNvPr>
          <p:cNvSpPr/>
          <p:nvPr/>
        </p:nvSpPr>
        <p:spPr>
          <a:xfrm>
            <a:off x="10421533" y="5495798"/>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2154085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66A3FE2-2003-421B-A885-FE528A8E0167}"/>
              </a:ext>
            </a:extLst>
          </p:cNvPr>
          <p:cNvSpPr>
            <a:spLocks noGrp="1"/>
          </p:cNvSpPr>
          <p:nvPr>
            <p:ph type="body" sz="half" idx="2"/>
          </p:nvPr>
        </p:nvSpPr>
        <p:spPr>
          <a:xfrm>
            <a:off x="3548688" y="957750"/>
            <a:ext cx="9531815" cy="648072"/>
          </a:xfrm>
        </p:spPr>
        <p:txBody>
          <a:bodyPr wrap="square" anchor="t">
            <a:normAutofit/>
          </a:bodyPr>
          <a:lstStyle/>
          <a:p>
            <a:r>
              <a:rPr lang="fi-FI" sz="2400" b="1" dirty="0"/>
              <a:t>Lannoitussuunnitelma</a:t>
            </a:r>
          </a:p>
        </p:txBody>
      </p:sp>
      <p:sp>
        <p:nvSpPr>
          <p:cNvPr id="9" name="Text Placeholder 2">
            <a:extLst>
              <a:ext uri="{FF2B5EF4-FFF2-40B4-BE49-F238E27FC236}">
                <a16:creationId xmlns:a16="http://schemas.microsoft.com/office/drawing/2014/main" id="{E2FB9B09-CA44-4810-B62C-9497E626092A}"/>
              </a:ext>
            </a:extLst>
          </p:cNvPr>
          <p:cNvSpPr>
            <a:spLocks noGrp="1"/>
          </p:cNvSpPr>
          <p:nvPr>
            <p:ph type="body" sz="half" idx="17"/>
          </p:nvPr>
        </p:nvSpPr>
        <p:spPr>
          <a:xfrm>
            <a:off x="2028295" y="1952773"/>
            <a:ext cx="9531815" cy="4594331"/>
          </a:xfrm>
        </p:spPr>
        <p:txBody>
          <a:bodyPr/>
          <a:lstStyle/>
          <a:p>
            <a:pPr marL="1371600" eaLnBrk="0" fontAlgn="base" hangingPunct="0">
              <a:lnSpc>
                <a:spcPct val="107000"/>
              </a:lnSpc>
            </a:pPr>
            <a:endParaRPr lang="fi-FI" sz="1800" dirty="0">
              <a:effectLst/>
              <a:latin typeface="Times New Roman" panose="02020603050405020304" pitchFamily="18" charset="0"/>
              <a:ea typeface="Times New Roman" panose="02020603050405020304" pitchFamily="18" charset="0"/>
            </a:endParaRPr>
          </a:p>
          <a:p>
            <a:pPr marL="457200" eaLnBrk="0" fontAlgn="base" hangingPunct="0">
              <a:lnSpc>
                <a:spcPct val="107000"/>
              </a:lnSpc>
              <a:spcAft>
                <a:spcPts val="800"/>
              </a:spcAft>
            </a:pPr>
            <a:r>
              <a:rPr lang="fi-FI" sz="1800" dirty="0">
                <a:effectLst/>
                <a:latin typeface="Calibri" panose="020F0502020204030204" pitchFamily="34" charset="0"/>
                <a:ea typeface="Times New Roman" panose="02020603050405020304" pitchFamily="18" charset="0"/>
              </a:rPr>
              <a:t>Lannoituksen  suunnittelussa on hyvä katsoa karkeasti tarvittavien lannoitteiden määrät. </a:t>
            </a:r>
          </a:p>
          <a:p>
            <a:pPr marL="457200" eaLnBrk="0" fontAlgn="base" hangingPunct="0">
              <a:lnSpc>
                <a:spcPct val="107000"/>
              </a:lnSpc>
              <a:spcAft>
                <a:spcPts val="800"/>
              </a:spcAft>
            </a:pPr>
            <a:r>
              <a:rPr lang="fi-FI" sz="1800" dirty="0">
                <a:latin typeface="Calibri" panose="020F0502020204030204" pitchFamily="34" charset="0"/>
                <a:ea typeface="Times New Roman" panose="02020603050405020304" pitchFamily="18" charset="0"/>
              </a:rPr>
              <a:t>Huomioon on hyvä ottaa mahdolliset kasvien muutokset ja lannoituskertojen määrä. </a:t>
            </a:r>
          </a:p>
          <a:p>
            <a:pPr marL="457200" eaLnBrk="0" fontAlgn="base" hangingPunct="0">
              <a:lnSpc>
                <a:spcPct val="107000"/>
              </a:lnSpc>
              <a:spcAft>
                <a:spcPts val="800"/>
              </a:spcAft>
            </a:pPr>
            <a:r>
              <a:rPr lang="fi-FI" sz="1800" dirty="0">
                <a:effectLst/>
                <a:latin typeface="Calibri" panose="020F0502020204030204" pitchFamily="34" charset="0"/>
                <a:ea typeface="Times New Roman" panose="02020603050405020304" pitchFamily="18" charset="0"/>
              </a:rPr>
              <a:t>Mikäli maanäytteiden otto sijoittuu syksyyn, alustava lannoitus lasketaan voimassa olevien näytteiden mukaan. Olisi hyvä kuitenkin ottaa huomioon fosforiluokkien muutokset pelloissa, mikäli aihetta siihen on.</a:t>
            </a:r>
          </a:p>
          <a:p>
            <a:pPr marL="457200" eaLnBrk="0" fontAlgn="base" hangingPunct="0">
              <a:lnSpc>
                <a:spcPct val="107000"/>
              </a:lnSpc>
              <a:spcAft>
                <a:spcPts val="800"/>
              </a:spcAft>
            </a:pPr>
            <a:r>
              <a:rPr lang="fi-FI" sz="1800" dirty="0">
                <a:effectLst/>
                <a:latin typeface="Calibri" panose="020F0502020204030204" pitchFamily="34" charset="0"/>
                <a:ea typeface="Times New Roman" panose="02020603050405020304" pitchFamily="18" charset="0"/>
              </a:rPr>
              <a:t>Lietteen </a:t>
            </a:r>
            <a:r>
              <a:rPr lang="fi-FI" sz="1800" dirty="0">
                <a:latin typeface="Calibri" panose="020F0502020204030204" pitchFamily="34" charset="0"/>
                <a:ea typeface="Times New Roman" panose="02020603050405020304" pitchFamily="18" charset="0"/>
              </a:rPr>
              <a:t>väkevöittämisaineiden osalta on hyvä miettiä, missä muodossa typpi näissä on. Mikäli typpi on hyvin ammoniumpitoista, on rakeisen lannan käytön suunnittelu keväälle tarpeen, tasapainoisen typen saannin aikaansaamiseksi.</a:t>
            </a:r>
            <a:endParaRPr lang="fi-FI" sz="1800" dirty="0">
              <a:effectLst/>
              <a:latin typeface="Times New Roman" panose="02020603050405020304" pitchFamily="18" charset="0"/>
              <a:ea typeface="Times New Roman" panose="02020603050405020304" pitchFamily="18" charset="0"/>
            </a:endParaRPr>
          </a:p>
          <a:p>
            <a:pPr lvl="0" eaLnBrk="0" fontAlgn="base" hangingPunct="0">
              <a:lnSpc>
                <a:spcPct val="107000"/>
              </a:lnSpc>
            </a:pPr>
            <a:r>
              <a:rPr lang="fi-FI" sz="1800" dirty="0">
                <a:effectLst/>
                <a:latin typeface="Calibri" panose="020F050202020403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endParaRPr lang="en-US" dirty="0"/>
          </a:p>
        </p:txBody>
      </p:sp>
      <p:sp>
        <p:nvSpPr>
          <p:cNvPr id="6" name="Suorakulmio: Pyöristetyt kulmat 5">
            <a:hlinkClick r:id="rId2" action="ppaction://hlinksldjump"/>
            <a:extLst>
              <a:ext uri="{FF2B5EF4-FFF2-40B4-BE49-F238E27FC236}">
                <a16:creationId xmlns:a16="http://schemas.microsoft.com/office/drawing/2014/main" id="{97EE1D63-A5D4-4BCC-A36E-DB8DF231DE36}"/>
              </a:ext>
            </a:extLst>
          </p:cNvPr>
          <p:cNvSpPr/>
          <p:nvPr/>
        </p:nvSpPr>
        <p:spPr>
          <a:xfrm>
            <a:off x="10412202" y="542548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3" name="Kuva 2">
            <a:extLst>
              <a:ext uri="{FF2B5EF4-FFF2-40B4-BE49-F238E27FC236}">
                <a16:creationId xmlns:a16="http://schemas.microsoft.com/office/drawing/2014/main" id="{63C7DD0C-1C6F-EFF6-EF8F-371DA0A06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623" y="5990048"/>
            <a:ext cx="5982198" cy="648072"/>
          </a:xfrm>
          <a:prstGeom prst="rect">
            <a:avLst/>
          </a:prstGeom>
        </p:spPr>
      </p:pic>
    </p:spTree>
    <p:extLst>
      <p:ext uri="{BB962C8B-B14F-4D97-AF65-F5344CB8AC3E}">
        <p14:creationId xmlns:p14="http://schemas.microsoft.com/office/powerpoint/2010/main" val="339113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sittainen ympyrä 7">
            <a:extLst>
              <a:ext uri="{FF2B5EF4-FFF2-40B4-BE49-F238E27FC236}">
                <a16:creationId xmlns:a16="http://schemas.microsoft.com/office/drawing/2014/main" id="{92D7B87F-57B0-43A6-825A-19BC9CE172AC}"/>
              </a:ext>
            </a:extLst>
          </p:cNvPr>
          <p:cNvSpPr/>
          <p:nvPr/>
        </p:nvSpPr>
        <p:spPr bwMode="auto">
          <a:xfrm>
            <a:off x="-6374607" y="-5117612"/>
            <a:ext cx="12749213" cy="10235224"/>
          </a:xfrm>
          <a:prstGeom prst="pie">
            <a:avLst>
              <a:gd name="adj1" fmla="val 21599370"/>
              <a:gd name="adj2" fmla="val 5402997"/>
            </a:avLst>
          </a:prstGeom>
          <a:blipFill dpi="0" rotWithShape="1">
            <a:blip r:embed="rId2">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9" name="Text Placeholder 2">
            <a:hlinkClick r:id="rId3" action="ppaction://hlinksldjump"/>
            <a:extLst>
              <a:ext uri="{FF2B5EF4-FFF2-40B4-BE49-F238E27FC236}">
                <a16:creationId xmlns:a16="http://schemas.microsoft.com/office/drawing/2014/main" id="{68909C44-B202-4564-AADD-6D63502EFDCE}"/>
              </a:ext>
            </a:extLst>
          </p:cNvPr>
          <p:cNvSpPr txBox="1">
            <a:spLocks/>
          </p:cNvSpPr>
          <p:nvPr/>
        </p:nvSpPr>
        <p:spPr bwMode="auto">
          <a:xfrm>
            <a:off x="5753147" y="3014739"/>
            <a:ext cx="3960059"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dirty="0" err="1"/>
              <a:t>Ilmakuvien</a:t>
            </a:r>
            <a:r>
              <a:rPr lang="en-US" u="sng" dirty="0"/>
              <a:t> otto </a:t>
            </a:r>
            <a:r>
              <a:rPr lang="en-US" u="sng" dirty="0" err="1"/>
              <a:t>kasvustosta</a:t>
            </a:r>
            <a:endParaRPr lang="en-US" u="sng" dirty="0"/>
          </a:p>
        </p:txBody>
      </p:sp>
      <p:sp>
        <p:nvSpPr>
          <p:cNvPr id="10" name="Text Placeholder 2">
            <a:hlinkClick r:id="rId4" action="ppaction://hlinksldjump"/>
            <a:extLst>
              <a:ext uri="{FF2B5EF4-FFF2-40B4-BE49-F238E27FC236}">
                <a16:creationId xmlns:a16="http://schemas.microsoft.com/office/drawing/2014/main" id="{672698A6-A3EA-4D70-A82A-4D18DE2845D3}"/>
              </a:ext>
            </a:extLst>
          </p:cNvPr>
          <p:cNvSpPr txBox="1">
            <a:spLocks/>
          </p:cNvSpPr>
          <p:nvPr/>
        </p:nvSpPr>
        <p:spPr bwMode="auto">
          <a:xfrm>
            <a:off x="6374606" y="1702432"/>
            <a:ext cx="4906299"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dirty="0" err="1"/>
              <a:t>Viljelytoimenpiteet</a:t>
            </a:r>
            <a:r>
              <a:rPr lang="en-US" dirty="0"/>
              <a:t> </a:t>
            </a:r>
          </a:p>
        </p:txBody>
      </p:sp>
      <p:sp>
        <p:nvSpPr>
          <p:cNvPr id="12" name="Suorakulmio: Pyöristetyt kulmat 11">
            <a:hlinkClick r:id="rId5" action="ppaction://hlinksldjump"/>
            <a:extLst>
              <a:ext uri="{FF2B5EF4-FFF2-40B4-BE49-F238E27FC236}">
                <a16:creationId xmlns:a16="http://schemas.microsoft.com/office/drawing/2014/main" id="{F37BD07F-6D35-4BBE-A0C4-025A86452F42}"/>
              </a:ext>
            </a:extLst>
          </p:cNvPr>
          <p:cNvSpPr/>
          <p:nvPr/>
        </p:nvSpPr>
        <p:spPr>
          <a:xfrm>
            <a:off x="10326477" y="603977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 vuosikelloon</a:t>
            </a:r>
          </a:p>
        </p:txBody>
      </p:sp>
      <p:sp>
        <p:nvSpPr>
          <p:cNvPr id="13" name="Text Placeholder 2">
            <a:hlinkClick r:id="rId6" action="ppaction://hlinksldjump"/>
            <a:extLst>
              <a:ext uri="{FF2B5EF4-FFF2-40B4-BE49-F238E27FC236}">
                <a16:creationId xmlns:a16="http://schemas.microsoft.com/office/drawing/2014/main" id="{77655058-A4B6-4FC9-A384-5D64E8AC8B24}"/>
              </a:ext>
            </a:extLst>
          </p:cNvPr>
          <p:cNvSpPr txBox="1">
            <a:spLocks/>
          </p:cNvSpPr>
          <p:nvPr/>
        </p:nvSpPr>
        <p:spPr bwMode="auto">
          <a:xfrm>
            <a:off x="6943178" y="390125"/>
            <a:ext cx="3098334"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Kaluston</a:t>
            </a:r>
            <a:r>
              <a:rPr lang="en-US" u="sng" kern="0" dirty="0"/>
              <a:t> </a:t>
            </a:r>
            <a:r>
              <a:rPr lang="en-US" u="sng" kern="0" dirty="0" err="1"/>
              <a:t>huolto</a:t>
            </a:r>
            <a:endParaRPr lang="en-US" u="sng" kern="0" dirty="0"/>
          </a:p>
        </p:txBody>
      </p:sp>
      <p:sp>
        <p:nvSpPr>
          <p:cNvPr id="5" name="Tekstiruutu 4">
            <a:extLst>
              <a:ext uri="{FF2B5EF4-FFF2-40B4-BE49-F238E27FC236}">
                <a16:creationId xmlns:a16="http://schemas.microsoft.com/office/drawing/2014/main" id="{ACCCA18B-4A3A-49E7-A30C-70ED6BE4479D}"/>
              </a:ext>
            </a:extLst>
          </p:cNvPr>
          <p:cNvSpPr txBox="1"/>
          <p:nvPr/>
        </p:nvSpPr>
        <p:spPr>
          <a:xfrm>
            <a:off x="4236385" y="480095"/>
            <a:ext cx="1516762" cy="461665"/>
          </a:xfrm>
          <a:prstGeom prst="rect">
            <a:avLst/>
          </a:prstGeom>
          <a:noFill/>
        </p:spPr>
        <p:txBody>
          <a:bodyPr wrap="none" rtlCol="0">
            <a:spAutoFit/>
          </a:bodyPr>
          <a:lstStyle/>
          <a:p>
            <a:r>
              <a:rPr lang="fi-FI" sz="2400" b="1" dirty="0">
                <a:solidFill>
                  <a:schemeClr val="bg1"/>
                </a:solidFill>
              </a:rPr>
              <a:t>Huhtikuu</a:t>
            </a:r>
          </a:p>
        </p:txBody>
      </p:sp>
      <p:sp>
        <p:nvSpPr>
          <p:cNvPr id="17" name="Tekstiruutu 16">
            <a:extLst>
              <a:ext uri="{FF2B5EF4-FFF2-40B4-BE49-F238E27FC236}">
                <a16:creationId xmlns:a16="http://schemas.microsoft.com/office/drawing/2014/main" id="{2E306BF6-B011-4AC9-A4C1-0EB068F4E967}"/>
              </a:ext>
            </a:extLst>
          </p:cNvPr>
          <p:cNvSpPr txBox="1"/>
          <p:nvPr/>
        </p:nvSpPr>
        <p:spPr>
          <a:xfrm>
            <a:off x="2743938" y="2547506"/>
            <a:ext cx="1630190" cy="461665"/>
          </a:xfrm>
          <a:prstGeom prst="rect">
            <a:avLst/>
          </a:prstGeom>
          <a:noFill/>
        </p:spPr>
        <p:txBody>
          <a:bodyPr wrap="none" rtlCol="0">
            <a:spAutoFit/>
          </a:bodyPr>
          <a:lstStyle/>
          <a:p>
            <a:r>
              <a:rPr lang="fi-FI" sz="2400" b="1" dirty="0">
                <a:solidFill>
                  <a:schemeClr val="bg1"/>
                </a:solidFill>
              </a:rPr>
              <a:t>Toukokuu</a:t>
            </a:r>
          </a:p>
        </p:txBody>
      </p:sp>
      <p:sp>
        <p:nvSpPr>
          <p:cNvPr id="18" name="Tekstiruutu 17">
            <a:extLst>
              <a:ext uri="{FF2B5EF4-FFF2-40B4-BE49-F238E27FC236}">
                <a16:creationId xmlns:a16="http://schemas.microsoft.com/office/drawing/2014/main" id="{0B88E8FE-2F20-4B08-BEED-10AEA014C0DE}"/>
              </a:ext>
            </a:extLst>
          </p:cNvPr>
          <p:cNvSpPr txBox="1"/>
          <p:nvPr/>
        </p:nvSpPr>
        <p:spPr>
          <a:xfrm>
            <a:off x="442170" y="3616894"/>
            <a:ext cx="1468672" cy="461665"/>
          </a:xfrm>
          <a:prstGeom prst="rect">
            <a:avLst/>
          </a:prstGeom>
          <a:noFill/>
        </p:spPr>
        <p:txBody>
          <a:bodyPr wrap="none" rtlCol="0">
            <a:spAutoFit/>
          </a:bodyPr>
          <a:lstStyle/>
          <a:p>
            <a:r>
              <a:rPr lang="fi-FI" sz="2400" b="1" dirty="0">
                <a:solidFill>
                  <a:schemeClr val="bg1"/>
                </a:solidFill>
              </a:rPr>
              <a:t>Kesäkuu</a:t>
            </a:r>
          </a:p>
        </p:txBody>
      </p:sp>
      <p:sp>
        <p:nvSpPr>
          <p:cNvPr id="3" name="Tekstiruutu 2">
            <a:hlinkClick r:id="rId7" action="ppaction://hlinksldjump"/>
            <a:extLst>
              <a:ext uri="{FF2B5EF4-FFF2-40B4-BE49-F238E27FC236}">
                <a16:creationId xmlns:a16="http://schemas.microsoft.com/office/drawing/2014/main" id="{1A3E1268-2804-4591-8BC6-7DF360904CC4}"/>
              </a:ext>
            </a:extLst>
          </p:cNvPr>
          <p:cNvSpPr txBox="1"/>
          <p:nvPr/>
        </p:nvSpPr>
        <p:spPr>
          <a:xfrm>
            <a:off x="2270974" y="5117612"/>
            <a:ext cx="5105279" cy="430887"/>
          </a:xfrm>
          <a:prstGeom prst="rect">
            <a:avLst/>
          </a:prstGeom>
          <a:noFill/>
        </p:spPr>
        <p:txBody>
          <a:bodyPr wrap="square" rtlCol="0">
            <a:spAutoFit/>
          </a:bodyPr>
          <a:lstStyle/>
          <a:p>
            <a:r>
              <a:rPr lang="fi-FI" sz="2200" u="sng" dirty="0"/>
              <a:t>Laiduntaminen alkaa</a:t>
            </a:r>
          </a:p>
        </p:txBody>
      </p:sp>
      <p:sp>
        <p:nvSpPr>
          <p:cNvPr id="14" name="Text Placeholder 2">
            <a:hlinkClick r:id="rId8" action="ppaction://hlinksldjump"/>
            <a:extLst>
              <a:ext uri="{FF2B5EF4-FFF2-40B4-BE49-F238E27FC236}">
                <a16:creationId xmlns:a16="http://schemas.microsoft.com/office/drawing/2014/main" id="{97C6012B-7C44-42A8-9235-0059A3B38520}"/>
              </a:ext>
            </a:extLst>
          </p:cNvPr>
          <p:cNvSpPr txBox="1">
            <a:spLocks/>
          </p:cNvSpPr>
          <p:nvPr/>
        </p:nvSpPr>
        <p:spPr bwMode="auto">
          <a:xfrm>
            <a:off x="4374128" y="4078559"/>
            <a:ext cx="314480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Kasvustokäynti</a:t>
            </a:r>
            <a:endParaRPr lang="en-US" u="sng" kern="0" dirty="0"/>
          </a:p>
        </p:txBody>
      </p:sp>
    </p:spTree>
    <p:extLst>
      <p:ext uri="{BB962C8B-B14F-4D97-AF65-F5344CB8AC3E}">
        <p14:creationId xmlns:p14="http://schemas.microsoft.com/office/powerpoint/2010/main" val="1046645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019C5A5-192D-4277-A06F-F92281BB9CB2}"/>
              </a:ext>
            </a:extLst>
          </p:cNvPr>
          <p:cNvSpPr>
            <a:spLocks noGrp="1"/>
          </p:cNvSpPr>
          <p:nvPr>
            <p:ph type="body" sz="half" idx="2"/>
          </p:nvPr>
        </p:nvSpPr>
        <p:spPr>
          <a:xfrm>
            <a:off x="3574730" y="745724"/>
            <a:ext cx="4113333" cy="648072"/>
          </a:xfrm>
        </p:spPr>
        <p:txBody>
          <a:bodyPr/>
          <a:lstStyle/>
          <a:p>
            <a:r>
              <a:rPr lang="fi-FI" sz="2400" b="1" dirty="0"/>
              <a:t>Laiduntaminen alkaa</a:t>
            </a:r>
          </a:p>
        </p:txBody>
      </p:sp>
      <p:sp>
        <p:nvSpPr>
          <p:cNvPr id="4" name="Tekstin paikkamerkki 3">
            <a:extLst>
              <a:ext uri="{FF2B5EF4-FFF2-40B4-BE49-F238E27FC236}">
                <a16:creationId xmlns:a16="http://schemas.microsoft.com/office/drawing/2014/main" id="{4A0D3E1D-57FE-448B-B781-D02340004DBF}"/>
              </a:ext>
            </a:extLst>
          </p:cNvPr>
          <p:cNvSpPr>
            <a:spLocks noGrp="1"/>
          </p:cNvSpPr>
          <p:nvPr>
            <p:ph type="body" sz="half" idx="17"/>
          </p:nvPr>
        </p:nvSpPr>
        <p:spPr>
          <a:xfrm>
            <a:off x="1991483" y="1668687"/>
            <a:ext cx="9531815" cy="4350373"/>
          </a:xfrm>
        </p:spPr>
        <p:txBody>
          <a:bodyPr/>
          <a:lstStyle/>
          <a:p>
            <a:r>
              <a:rPr lang="fi-FI" sz="2200" dirty="0"/>
              <a:t>Laidunalan tarve lypsylehmillä </a:t>
            </a:r>
          </a:p>
          <a:p>
            <a:pPr lvl="1">
              <a:buFont typeface="Arial" panose="020B0604020202020204" pitchFamily="34" charset="0"/>
              <a:buChar char="•"/>
            </a:pPr>
            <a:r>
              <a:rPr lang="fi-FI" sz="1800" dirty="0"/>
              <a:t>Alkukesästä 15-25 aaria/lehmä</a:t>
            </a:r>
          </a:p>
          <a:p>
            <a:pPr lvl="1">
              <a:buFont typeface="Arial" panose="020B0604020202020204" pitchFamily="34" charset="0"/>
              <a:buChar char="•"/>
            </a:pPr>
            <a:r>
              <a:rPr lang="fi-FI" sz="1800" dirty="0"/>
              <a:t>Loppukesästä 30-40 aaria/lehmä</a:t>
            </a:r>
          </a:p>
          <a:p>
            <a:r>
              <a:rPr lang="fi-FI" sz="2200" dirty="0"/>
              <a:t>Aloitus, kun laidunnurmi noin 10-15 cm</a:t>
            </a:r>
          </a:p>
          <a:p>
            <a:pPr lvl="1">
              <a:buFont typeface="Arial" panose="020B0604020202020204" pitchFamily="34" charset="0"/>
              <a:buChar char="•"/>
            </a:pPr>
            <a:r>
              <a:rPr lang="fi-FI" sz="1800" dirty="0"/>
              <a:t>Alkukesän kasvusto tulisi syöttää viimeistään lippulehtivaiheella, ennen kuin korsi turpoaa</a:t>
            </a:r>
          </a:p>
          <a:p>
            <a:r>
              <a:rPr lang="fi-FI" sz="2200" dirty="0"/>
              <a:t>Laidunrehun optimaalinen korkeus lehmälle on 25-40cm</a:t>
            </a:r>
          </a:p>
          <a:p>
            <a:r>
              <a:rPr lang="fi-FI" sz="2200" dirty="0"/>
              <a:t>Sopiva loppukorkeus syötetylle rehulle on 9-10cm</a:t>
            </a:r>
          </a:p>
          <a:p>
            <a:pPr lvl="1">
              <a:buFont typeface="Arial" panose="020B0604020202020204" pitchFamily="34" charset="0"/>
              <a:buChar char="•"/>
            </a:pPr>
            <a:r>
              <a:rPr lang="fi-FI" sz="1800" dirty="0"/>
              <a:t>Liian lyhyeksi (&lt;6cm) syötetyn laitumen ruokinnallinen arvo on heikompi</a:t>
            </a:r>
          </a:p>
          <a:p>
            <a:pPr lvl="1">
              <a:buFont typeface="Arial" panose="020B0604020202020204" pitchFamily="34" charset="0"/>
              <a:buChar char="•"/>
            </a:pPr>
            <a:r>
              <a:rPr lang="fi-FI" sz="1800" dirty="0"/>
              <a:t>Liian lyhyeksi syötetyn nurmen jälkikasvukyky on heikompi </a:t>
            </a:r>
          </a:p>
          <a:p>
            <a:r>
              <a:rPr lang="fi-FI" sz="2200" dirty="0"/>
              <a:t>Puhdistusniitot heti syötön jälkeen, jos korsiintunutta rehua</a:t>
            </a:r>
          </a:p>
          <a:p>
            <a:pPr marL="0" indent="0">
              <a:buNone/>
            </a:pPr>
            <a:r>
              <a:rPr lang="fi-FI" dirty="0">
                <a:sym typeface="Wingdings" panose="05000000000000000000" pitchFamily="2" charset="2"/>
                <a:hlinkClick r:id="rId2" action="ppaction://hlinksldjump">
                  <a:extLst>
                    <a:ext uri="{A12FA001-AC4F-418D-AE19-62706E023703}">
                      <ahyp:hlinkClr xmlns:ahyp="http://schemas.microsoft.com/office/drawing/2018/hyperlinkcolor" val="tx"/>
                    </a:ext>
                  </a:extLst>
                </a:hlinkClick>
              </a:rPr>
              <a:t></a:t>
            </a:r>
            <a:r>
              <a:rPr lang="fi-FI" sz="2200" dirty="0">
                <a:hlinkClick r:id="rId2" action="ppaction://hlinksldjump">
                  <a:extLst>
                    <a:ext uri="{A12FA001-AC4F-418D-AE19-62706E023703}">
                      <ahyp:hlinkClr xmlns:ahyp="http://schemas.microsoft.com/office/drawing/2018/hyperlinkcolor" val="tx"/>
                    </a:ext>
                  </a:extLst>
                </a:hlinkClick>
              </a:rPr>
              <a:t>Katso täältä laidunkierrot</a:t>
            </a:r>
            <a:endParaRPr lang="fi-FI" sz="2200" dirty="0"/>
          </a:p>
          <a:p>
            <a:endParaRPr lang="fi-FI" dirty="0"/>
          </a:p>
        </p:txBody>
      </p:sp>
      <p:sp>
        <p:nvSpPr>
          <p:cNvPr id="5" name="Suorakulmio: Pyöristetyt kulmat 4">
            <a:hlinkClick r:id="rId3" action="ppaction://hlinksldjump"/>
            <a:extLst>
              <a:ext uri="{FF2B5EF4-FFF2-40B4-BE49-F238E27FC236}">
                <a16:creationId xmlns:a16="http://schemas.microsoft.com/office/drawing/2014/main" id="{D2F2E4A7-8B31-410C-B05A-7C3AFDB1B17E}"/>
              </a:ext>
            </a:extLst>
          </p:cNvPr>
          <p:cNvSpPr/>
          <p:nvPr/>
        </p:nvSpPr>
        <p:spPr>
          <a:xfrm>
            <a:off x="10384210" y="515621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6" name="Kuva 5">
            <a:extLst>
              <a:ext uri="{FF2B5EF4-FFF2-40B4-BE49-F238E27FC236}">
                <a16:creationId xmlns:a16="http://schemas.microsoft.com/office/drawing/2014/main" id="{B41DF079-CB4C-FCD8-8C35-211BC3272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834" y="6010454"/>
            <a:ext cx="5766924" cy="624750"/>
          </a:xfrm>
          <a:prstGeom prst="rect">
            <a:avLst/>
          </a:prstGeom>
        </p:spPr>
      </p:pic>
    </p:spTree>
    <p:extLst>
      <p:ext uri="{BB962C8B-B14F-4D97-AF65-F5344CB8AC3E}">
        <p14:creationId xmlns:p14="http://schemas.microsoft.com/office/powerpoint/2010/main" val="1846725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7BA946D6-F70B-472E-8248-FF7D58E9B24E}"/>
              </a:ext>
            </a:extLst>
          </p:cNvPr>
          <p:cNvSpPr/>
          <p:nvPr/>
        </p:nvSpPr>
        <p:spPr bwMode="auto">
          <a:xfrm>
            <a:off x="211506" y="4715927"/>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 name="Suorakulmio 1">
            <a:extLst>
              <a:ext uri="{FF2B5EF4-FFF2-40B4-BE49-F238E27FC236}">
                <a16:creationId xmlns:a16="http://schemas.microsoft.com/office/drawing/2014/main" id="{44ECA0AF-A98C-4571-BAB8-F059BA6CDB7E}"/>
              </a:ext>
            </a:extLst>
          </p:cNvPr>
          <p:cNvSpPr/>
          <p:nvPr/>
        </p:nvSpPr>
        <p:spPr>
          <a:xfrm>
            <a:off x="677661" y="1003176"/>
            <a:ext cx="2201663" cy="1189608"/>
          </a:xfrm>
          <a:prstGeom prst="rect">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rPr>
              <a:t>JATKUVALAIDUNNUS</a:t>
            </a:r>
          </a:p>
        </p:txBody>
      </p:sp>
      <p:sp>
        <p:nvSpPr>
          <p:cNvPr id="3" name="Suorakulmio 2">
            <a:extLst>
              <a:ext uri="{FF2B5EF4-FFF2-40B4-BE49-F238E27FC236}">
                <a16:creationId xmlns:a16="http://schemas.microsoft.com/office/drawing/2014/main" id="{E110779B-4CC6-4D2C-B5B5-2798BD1F1939}"/>
              </a:ext>
            </a:extLst>
          </p:cNvPr>
          <p:cNvSpPr/>
          <p:nvPr/>
        </p:nvSpPr>
        <p:spPr>
          <a:xfrm>
            <a:off x="7050236" y="3777478"/>
            <a:ext cx="1012054" cy="692458"/>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4" name="Suorakulmio 3">
            <a:extLst>
              <a:ext uri="{FF2B5EF4-FFF2-40B4-BE49-F238E27FC236}">
                <a16:creationId xmlns:a16="http://schemas.microsoft.com/office/drawing/2014/main" id="{0552C70E-F176-4B83-998C-098846745483}"/>
              </a:ext>
            </a:extLst>
          </p:cNvPr>
          <p:cNvSpPr/>
          <p:nvPr/>
        </p:nvSpPr>
        <p:spPr>
          <a:xfrm>
            <a:off x="8062290" y="3777478"/>
            <a:ext cx="1012054" cy="6924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100" dirty="0"/>
              <a:t>KIERTO-</a:t>
            </a:r>
            <a:br>
              <a:rPr lang="fi-FI" sz="1100" dirty="0"/>
            </a:br>
            <a:r>
              <a:rPr lang="fi-FI" sz="1100" dirty="0"/>
              <a:t>LAIDUNNUS</a:t>
            </a:r>
          </a:p>
        </p:txBody>
      </p:sp>
      <p:sp>
        <p:nvSpPr>
          <p:cNvPr id="5" name="Suorakulmio 4">
            <a:extLst>
              <a:ext uri="{FF2B5EF4-FFF2-40B4-BE49-F238E27FC236}">
                <a16:creationId xmlns:a16="http://schemas.microsoft.com/office/drawing/2014/main" id="{3D73E5FE-F97A-4F0B-8F44-C32172CCBC68}"/>
              </a:ext>
            </a:extLst>
          </p:cNvPr>
          <p:cNvSpPr/>
          <p:nvPr/>
        </p:nvSpPr>
        <p:spPr>
          <a:xfrm>
            <a:off x="7050236" y="4469936"/>
            <a:ext cx="1012054" cy="69245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237A5581-E7BF-434E-902D-5E31F77847CD}"/>
              </a:ext>
            </a:extLst>
          </p:cNvPr>
          <p:cNvSpPr/>
          <p:nvPr/>
        </p:nvSpPr>
        <p:spPr>
          <a:xfrm>
            <a:off x="8062290" y="4469936"/>
            <a:ext cx="1012054" cy="69245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Alas 6">
            <a:extLst>
              <a:ext uri="{FF2B5EF4-FFF2-40B4-BE49-F238E27FC236}">
                <a16:creationId xmlns:a16="http://schemas.microsoft.com/office/drawing/2014/main" id="{EC9EF38A-8CF3-4DEE-8F88-800F0F22E9A9}"/>
              </a:ext>
            </a:extLst>
          </p:cNvPr>
          <p:cNvSpPr/>
          <p:nvPr/>
        </p:nvSpPr>
        <p:spPr>
          <a:xfrm rot="10800000">
            <a:off x="7467488" y="4729053"/>
            <a:ext cx="142043" cy="174224"/>
          </a:xfrm>
          <a:prstGeom prst="downArrow">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Nuoli: Alas 7">
            <a:extLst>
              <a:ext uri="{FF2B5EF4-FFF2-40B4-BE49-F238E27FC236}">
                <a16:creationId xmlns:a16="http://schemas.microsoft.com/office/drawing/2014/main" id="{888EE1B7-4871-459E-9F75-FA3808D57176}"/>
              </a:ext>
            </a:extLst>
          </p:cNvPr>
          <p:cNvSpPr/>
          <p:nvPr/>
        </p:nvSpPr>
        <p:spPr>
          <a:xfrm rot="5400000">
            <a:off x="8497295" y="4768171"/>
            <a:ext cx="142043" cy="174224"/>
          </a:xfrm>
          <a:prstGeom prst="downArrow">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Nuoli: Alas 8">
            <a:extLst>
              <a:ext uri="{FF2B5EF4-FFF2-40B4-BE49-F238E27FC236}">
                <a16:creationId xmlns:a16="http://schemas.microsoft.com/office/drawing/2014/main" id="{53A1C8F9-D7DD-45F9-B761-A86FC7E84647}"/>
              </a:ext>
            </a:extLst>
          </p:cNvPr>
          <p:cNvSpPr/>
          <p:nvPr/>
        </p:nvSpPr>
        <p:spPr>
          <a:xfrm rot="16200000">
            <a:off x="7483579" y="4052686"/>
            <a:ext cx="142043" cy="174224"/>
          </a:xfrm>
          <a:prstGeom prst="downArrow">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Suorakulmio 9">
            <a:extLst>
              <a:ext uri="{FF2B5EF4-FFF2-40B4-BE49-F238E27FC236}">
                <a16:creationId xmlns:a16="http://schemas.microsoft.com/office/drawing/2014/main" id="{6E0F4327-6B87-4794-894B-0939F79CF665}"/>
              </a:ext>
            </a:extLst>
          </p:cNvPr>
          <p:cNvSpPr/>
          <p:nvPr/>
        </p:nvSpPr>
        <p:spPr>
          <a:xfrm>
            <a:off x="6375880" y="1349376"/>
            <a:ext cx="2201663" cy="247095"/>
          </a:xfrm>
          <a:prstGeom prst="rect">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rPr>
              <a:t>KAISTASYÖTTÖ</a:t>
            </a:r>
          </a:p>
        </p:txBody>
      </p:sp>
      <p:sp>
        <p:nvSpPr>
          <p:cNvPr id="11" name="Suorakulmio 10">
            <a:extLst>
              <a:ext uri="{FF2B5EF4-FFF2-40B4-BE49-F238E27FC236}">
                <a16:creationId xmlns:a16="http://schemas.microsoft.com/office/drawing/2014/main" id="{AD2D0595-BE38-4725-8188-38555EE20E6D}"/>
              </a:ext>
            </a:extLst>
          </p:cNvPr>
          <p:cNvSpPr/>
          <p:nvPr/>
        </p:nvSpPr>
        <p:spPr>
          <a:xfrm>
            <a:off x="6375879" y="1867328"/>
            <a:ext cx="2201663" cy="247095"/>
          </a:xfrm>
          <a:prstGeom prst="rect">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Suorakulmio 11">
            <a:extLst>
              <a:ext uri="{FF2B5EF4-FFF2-40B4-BE49-F238E27FC236}">
                <a16:creationId xmlns:a16="http://schemas.microsoft.com/office/drawing/2014/main" id="{CFC4AFD7-A755-4D51-A023-F13DC9E587C3}"/>
              </a:ext>
            </a:extLst>
          </p:cNvPr>
          <p:cNvSpPr/>
          <p:nvPr/>
        </p:nvSpPr>
        <p:spPr>
          <a:xfrm>
            <a:off x="6375881" y="1081802"/>
            <a:ext cx="2201663" cy="247095"/>
          </a:xfrm>
          <a:prstGeom prst="rect">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Suorakulmio 12">
            <a:extLst>
              <a:ext uri="{FF2B5EF4-FFF2-40B4-BE49-F238E27FC236}">
                <a16:creationId xmlns:a16="http://schemas.microsoft.com/office/drawing/2014/main" id="{0800FEB8-2368-4354-B7F2-4931D99429FC}"/>
              </a:ext>
            </a:extLst>
          </p:cNvPr>
          <p:cNvSpPr/>
          <p:nvPr/>
        </p:nvSpPr>
        <p:spPr>
          <a:xfrm>
            <a:off x="6375879" y="1609562"/>
            <a:ext cx="2201663" cy="247095"/>
          </a:xfrm>
          <a:prstGeom prst="rect">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Suorakulmio 13">
            <a:extLst>
              <a:ext uri="{FF2B5EF4-FFF2-40B4-BE49-F238E27FC236}">
                <a16:creationId xmlns:a16="http://schemas.microsoft.com/office/drawing/2014/main" id="{AAE473DB-5DD4-4045-A4E6-EEC0A1D2B2F6}"/>
              </a:ext>
            </a:extLst>
          </p:cNvPr>
          <p:cNvSpPr/>
          <p:nvPr/>
        </p:nvSpPr>
        <p:spPr>
          <a:xfrm>
            <a:off x="6375882" y="823678"/>
            <a:ext cx="2201663" cy="247095"/>
          </a:xfrm>
          <a:prstGeom prst="rect">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Suorakulmio 14">
            <a:extLst>
              <a:ext uri="{FF2B5EF4-FFF2-40B4-BE49-F238E27FC236}">
                <a16:creationId xmlns:a16="http://schemas.microsoft.com/office/drawing/2014/main" id="{1015E8C0-F1CC-4D8D-9E72-FCE15D9498C0}"/>
              </a:ext>
            </a:extLst>
          </p:cNvPr>
          <p:cNvSpPr/>
          <p:nvPr/>
        </p:nvSpPr>
        <p:spPr>
          <a:xfrm>
            <a:off x="6374399" y="2105480"/>
            <a:ext cx="2201663" cy="247095"/>
          </a:xfrm>
          <a:prstGeom prst="rect">
            <a:avLst/>
          </a:prstGeom>
          <a:solidFill>
            <a:schemeClr val="bg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Nuoli: Alas 17">
            <a:extLst>
              <a:ext uri="{FF2B5EF4-FFF2-40B4-BE49-F238E27FC236}">
                <a16:creationId xmlns:a16="http://schemas.microsoft.com/office/drawing/2014/main" id="{348DD89F-C07E-4F33-99D5-63B97C3541D1}"/>
              </a:ext>
            </a:extLst>
          </p:cNvPr>
          <p:cNvSpPr/>
          <p:nvPr/>
        </p:nvSpPr>
        <p:spPr bwMode="auto">
          <a:xfrm>
            <a:off x="7360564" y="1119156"/>
            <a:ext cx="133165" cy="15387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19" name="Nuoli: Alas 18">
            <a:extLst>
              <a:ext uri="{FF2B5EF4-FFF2-40B4-BE49-F238E27FC236}">
                <a16:creationId xmlns:a16="http://schemas.microsoft.com/office/drawing/2014/main" id="{B5127092-1258-48CB-B389-52F1C4C437FE}"/>
              </a:ext>
            </a:extLst>
          </p:cNvPr>
          <p:cNvSpPr/>
          <p:nvPr/>
        </p:nvSpPr>
        <p:spPr bwMode="auto">
          <a:xfrm>
            <a:off x="7360565" y="1668202"/>
            <a:ext cx="133165" cy="15387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0" name="Nuoli: Alas 19">
            <a:extLst>
              <a:ext uri="{FF2B5EF4-FFF2-40B4-BE49-F238E27FC236}">
                <a16:creationId xmlns:a16="http://schemas.microsoft.com/office/drawing/2014/main" id="{4063B9FE-C591-48A0-8F70-A58E44554B06}"/>
              </a:ext>
            </a:extLst>
          </p:cNvPr>
          <p:cNvSpPr/>
          <p:nvPr/>
        </p:nvSpPr>
        <p:spPr bwMode="auto">
          <a:xfrm>
            <a:off x="7362965" y="1886841"/>
            <a:ext cx="133165" cy="15387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1" name="Nuoli: Alas 20">
            <a:extLst>
              <a:ext uri="{FF2B5EF4-FFF2-40B4-BE49-F238E27FC236}">
                <a16:creationId xmlns:a16="http://schemas.microsoft.com/office/drawing/2014/main" id="{50F51891-8428-4D4F-9600-E811689FCD6F}"/>
              </a:ext>
            </a:extLst>
          </p:cNvPr>
          <p:cNvSpPr/>
          <p:nvPr/>
        </p:nvSpPr>
        <p:spPr bwMode="auto">
          <a:xfrm rot="16200000">
            <a:off x="7348908" y="1984444"/>
            <a:ext cx="161280" cy="46312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2" name="Nuoli: Alas 21">
            <a:extLst>
              <a:ext uri="{FF2B5EF4-FFF2-40B4-BE49-F238E27FC236}">
                <a16:creationId xmlns:a16="http://schemas.microsoft.com/office/drawing/2014/main" id="{2E4EBF58-C13F-418C-B531-36FCEB1A53EC}"/>
              </a:ext>
            </a:extLst>
          </p:cNvPr>
          <p:cNvSpPr/>
          <p:nvPr/>
        </p:nvSpPr>
        <p:spPr bwMode="auto">
          <a:xfrm rot="10800000">
            <a:off x="8665575" y="1759134"/>
            <a:ext cx="161280" cy="46312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3" name="Nuoli: Alas 22">
            <a:extLst>
              <a:ext uri="{FF2B5EF4-FFF2-40B4-BE49-F238E27FC236}">
                <a16:creationId xmlns:a16="http://schemas.microsoft.com/office/drawing/2014/main" id="{5E6B5C1B-9AA2-4C09-87E5-43EE560AB7D3}"/>
              </a:ext>
            </a:extLst>
          </p:cNvPr>
          <p:cNvSpPr/>
          <p:nvPr/>
        </p:nvSpPr>
        <p:spPr bwMode="auto">
          <a:xfrm rot="5400000">
            <a:off x="8441412" y="737218"/>
            <a:ext cx="161280" cy="46312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5" name="Suorakulmio 24">
            <a:extLst>
              <a:ext uri="{FF2B5EF4-FFF2-40B4-BE49-F238E27FC236}">
                <a16:creationId xmlns:a16="http://schemas.microsoft.com/office/drawing/2014/main" id="{8026FCA5-700E-415C-8038-7FCDCEE672AA}"/>
              </a:ext>
            </a:extLst>
          </p:cNvPr>
          <p:cNvSpPr/>
          <p:nvPr/>
        </p:nvSpPr>
        <p:spPr bwMode="auto">
          <a:xfrm>
            <a:off x="211506" y="3737070"/>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6" name="Suorakulmio 25">
            <a:extLst>
              <a:ext uri="{FF2B5EF4-FFF2-40B4-BE49-F238E27FC236}">
                <a16:creationId xmlns:a16="http://schemas.microsoft.com/office/drawing/2014/main" id="{C7850614-2D09-4F6D-9F32-8A784F9BB0D5}"/>
              </a:ext>
            </a:extLst>
          </p:cNvPr>
          <p:cNvSpPr/>
          <p:nvPr/>
        </p:nvSpPr>
        <p:spPr bwMode="auto">
          <a:xfrm>
            <a:off x="912103" y="3737072"/>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7" name="Suorakulmio 26">
            <a:extLst>
              <a:ext uri="{FF2B5EF4-FFF2-40B4-BE49-F238E27FC236}">
                <a16:creationId xmlns:a16="http://schemas.microsoft.com/office/drawing/2014/main" id="{6E3E06BE-D029-48B6-84D1-CA188A149A22}"/>
              </a:ext>
            </a:extLst>
          </p:cNvPr>
          <p:cNvSpPr/>
          <p:nvPr/>
        </p:nvSpPr>
        <p:spPr bwMode="auto">
          <a:xfrm>
            <a:off x="2288143" y="3737072"/>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8" name="Suorakulmio 27">
            <a:extLst>
              <a:ext uri="{FF2B5EF4-FFF2-40B4-BE49-F238E27FC236}">
                <a16:creationId xmlns:a16="http://schemas.microsoft.com/office/drawing/2014/main" id="{8FD05A93-1AF7-491F-AB6C-30C804D8A245}"/>
              </a:ext>
            </a:extLst>
          </p:cNvPr>
          <p:cNvSpPr/>
          <p:nvPr/>
        </p:nvSpPr>
        <p:spPr bwMode="auto">
          <a:xfrm>
            <a:off x="2998357" y="3737071"/>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9" name="Suorakulmio 28">
            <a:extLst>
              <a:ext uri="{FF2B5EF4-FFF2-40B4-BE49-F238E27FC236}">
                <a16:creationId xmlns:a16="http://schemas.microsoft.com/office/drawing/2014/main" id="{87E82C1E-B779-4AE3-BF7F-F3E08A3DB5F5}"/>
              </a:ext>
            </a:extLst>
          </p:cNvPr>
          <p:cNvSpPr/>
          <p:nvPr/>
        </p:nvSpPr>
        <p:spPr bwMode="auto">
          <a:xfrm>
            <a:off x="212986" y="3986360"/>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0" name="Suorakulmio 29">
            <a:extLst>
              <a:ext uri="{FF2B5EF4-FFF2-40B4-BE49-F238E27FC236}">
                <a16:creationId xmlns:a16="http://schemas.microsoft.com/office/drawing/2014/main" id="{033F96DC-EA96-49A3-BA7F-BE2AD14C69BD}"/>
              </a:ext>
            </a:extLst>
          </p:cNvPr>
          <p:cNvSpPr/>
          <p:nvPr/>
        </p:nvSpPr>
        <p:spPr bwMode="auto">
          <a:xfrm>
            <a:off x="212986" y="4226877"/>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1" name="Suorakulmio 30">
            <a:extLst>
              <a:ext uri="{FF2B5EF4-FFF2-40B4-BE49-F238E27FC236}">
                <a16:creationId xmlns:a16="http://schemas.microsoft.com/office/drawing/2014/main" id="{04179BE5-B7E2-4FAE-A3B9-CFB6B30A75A1}"/>
              </a:ext>
            </a:extLst>
          </p:cNvPr>
          <p:cNvSpPr/>
          <p:nvPr/>
        </p:nvSpPr>
        <p:spPr bwMode="auto">
          <a:xfrm>
            <a:off x="2285183" y="4476739"/>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2" name="Suorakulmio 31">
            <a:extLst>
              <a:ext uri="{FF2B5EF4-FFF2-40B4-BE49-F238E27FC236}">
                <a16:creationId xmlns:a16="http://schemas.microsoft.com/office/drawing/2014/main" id="{5FE87483-AB65-4D49-B878-D7DF357BFCF6}"/>
              </a:ext>
            </a:extLst>
          </p:cNvPr>
          <p:cNvSpPr/>
          <p:nvPr/>
        </p:nvSpPr>
        <p:spPr bwMode="auto">
          <a:xfrm>
            <a:off x="912103" y="4224524"/>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3" name="Suorakulmio 32">
            <a:extLst>
              <a:ext uri="{FF2B5EF4-FFF2-40B4-BE49-F238E27FC236}">
                <a16:creationId xmlns:a16="http://schemas.microsoft.com/office/drawing/2014/main" id="{C76F88DB-26A0-4C72-904B-BFE4F4D571F8}"/>
              </a:ext>
            </a:extLst>
          </p:cNvPr>
          <p:cNvSpPr/>
          <p:nvPr/>
        </p:nvSpPr>
        <p:spPr bwMode="auto">
          <a:xfrm>
            <a:off x="2996877" y="4469936"/>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i-FI" sz="700" dirty="0"/>
              <a:t>”SEURAAJA”</a:t>
            </a:r>
            <a:endParaRPr kumimoji="0" lang="fi-FI" sz="700" b="0" i="0" u="none" strike="noStrike" cap="none" normalizeH="0" baseline="0" dirty="0">
              <a:ln>
                <a:noFill/>
              </a:ln>
              <a:solidFill>
                <a:schemeClr val="tx1"/>
              </a:solidFill>
              <a:effectLst/>
            </a:endParaRPr>
          </a:p>
        </p:txBody>
      </p:sp>
      <p:sp>
        <p:nvSpPr>
          <p:cNvPr id="34" name="Suorakulmio 33">
            <a:extLst>
              <a:ext uri="{FF2B5EF4-FFF2-40B4-BE49-F238E27FC236}">
                <a16:creationId xmlns:a16="http://schemas.microsoft.com/office/drawing/2014/main" id="{3D3A4D8E-3276-4496-97DB-06CFFF3D7AC7}"/>
              </a:ext>
            </a:extLst>
          </p:cNvPr>
          <p:cNvSpPr/>
          <p:nvPr/>
        </p:nvSpPr>
        <p:spPr bwMode="auto">
          <a:xfrm>
            <a:off x="912103" y="3986869"/>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5" name="Suorakulmio 34">
            <a:extLst>
              <a:ext uri="{FF2B5EF4-FFF2-40B4-BE49-F238E27FC236}">
                <a16:creationId xmlns:a16="http://schemas.microsoft.com/office/drawing/2014/main" id="{5D66C11C-66A9-4DDD-B108-44065BF17E66}"/>
              </a:ext>
            </a:extLst>
          </p:cNvPr>
          <p:cNvSpPr/>
          <p:nvPr/>
        </p:nvSpPr>
        <p:spPr bwMode="auto">
          <a:xfrm>
            <a:off x="2998357" y="4237183"/>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i-FI" sz="700" dirty="0"/>
              <a:t>”JOHTAJA”</a:t>
            </a:r>
            <a:endParaRPr kumimoji="0" lang="fi-FI" sz="700" b="0" i="0" u="none" strike="noStrike" cap="none" normalizeH="0" baseline="0" dirty="0">
              <a:ln>
                <a:noFill/>
              </a:ln>
              <a:solidFill>
                <a:schemeClr val="tx1"/>
              </a:solidFill>
              <a:effectLst/>
            </a:endParaRPr>
          </a:p>
        </p:txBody>
      </p:sp>
      <p:sp>
        <p:nvSpPr>
          <p:cNvPr id="36" name="Suorakulmio 35">
            <a:extLst>
              <a:ext uri="{FF2B5EF4-FFF2-40B4-BE49-F238E27FC236}">
                <a16:creationId xmlns:a16="http://schemas.microsoft.com/office/drawing/2014/main" id="{1A6DEB3F-EF04-44C4-B1AC-01DE1892F6B5}"/>
              </a:ext>
            </a:extLst>
          </p:cNvPr>
          <p:cNvSpPr/>
          <p:nvPr/>
        </p:nvSpPr>
        <p:spPr bwMode="auto">
          <a:xfrm>
            <a:off x="2286663" y="4236815"/>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7" name="Suorakulmio 36">
            <a:extLst>
              <a:ext uri="{FF2B5EF4-FFF2-40B4-BE49-F238E27FC236}">
                <a16:creationId xmlns:a16="http://schemas.microsoft.com/office/drawing/2014/main" id="{19686B81-2040-4DA7-B4E7-3F6E2D0C6BF2}"/>
              </a:ext>
            </a:extLst>
          </p:cNvPr>
          <p:cNvSpPr/>
          <p:nvPr/>
        </p:nvSpPr>
        <p:spPr bwMode="auto">
          <a:xfrm>
            <a:off x="2998357" y="3990455"/>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8" name="Suorakulmio 37">
            <a:extLst>
              <a:ext uri="{FF2B5EF4-FFF2-40B4-BE49-F238E27FC236}">
                <a16:creationId xmlns:a16="http://schemas.microsoft.com/office/drawing/2014/main" id="{274C249A-FE11-4442-AB4B-B055A7BC3748}"/>
              </a:ext>
            </a:extLst>
          </p:cNvPr>
          <p:cNvSpPr/>
          <p:nvPr/>
        </p:nvSpPr>
        <p:spPr bwMode="auto">
          <a:xfrm>
            <a:off x="2286663" y="3990455"/>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39" name="Suorakulmio 38">
            <a:extLst>
              <a:ext uri="{FF2B5EF4-FFF2-40B4-BE49-F238E27FC236}">
                <a16:creationId xmlns:a16="http://schemas.microsoft.com/office/drawing/2014/main" id="{1D3ABEEF-6532-48F0-B725-08A4305F558D}"/>
              </a:ext>
            </a:extLst>
          </p:cNvPr>
          <p:cNvSpPr/>
          <p:nvPr/>
        </p:nvSpPr>
        <p:spPr bwMode="auto">
          <a:xfrm>
            <a:off x="211506" y="4469936"/>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40" name="Suorakulmio 39">
            <a:extLst>
              <a:ext uri="{FF2B5EF4-FFF2-40B4-BE49-F238E27FC236}">
                <a16:creationId xmlns:a16="http://schemas.microsoft.com/office/drawing/2014/main" id="{CFA48E67-7F16-4817-A83E-4C15570B8636}"/>
              </a:ext>
            </a:extLst>
          </p:cNvPr>
          <p:cNvSpPr/>
          <p:nvPr/>
        </p:nvSpPr>
        <p:spPr bwMode="auto">
          <a:xfrm>
            <a:off x="2996877" y="4722584"/>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41" name="Suorakulmio 40">
            <a:extLst>
              <a:ext uri="{FF2B5EF4-FFF2-40B4-BE49-F238E27FC236}">
                <a16:creationId xmlns:a16="http://schemas.microsoft.com/office/drawing/2014/main" id="{6108B9EE-CE08-42A8-B7E7-7E7ADB98A7C4}"/>
              </a:ext>
            </a:extLst>
          </p:cNvPr>
          <p:cNvSpPr/>
          <p:nvPr/>
        </p:nvSpPr>
        <p:spPr bwMode="auto">
          <a:xfrm>
            <a:off x="2285183" y="4715928"/>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42" name="Suorakulmio 41">
            <a:extLst>
              <a:ext uri="{FF2B5EF4-FFF2-40B4-BE49-F238E27FC236}">
                <a16:creationId xmlns:a16="http://schemas.microsoft.com/office/drawing/2014/main" id="{75924F10-DDDB-4797-9CD8-9BBD9CADD7DB}"/>
              </a:ext>
            </a:extLst>
          </p:cNvPr>
          <p:cNvSpPr/>
          <p:nvPr/>
        </p:nvSpPr>
        <p:spPr bwMode="auto">
          <a:xfrm>
            <a:off x="912103" y="4476325"/>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43" name="Suorakulmio 42">
            <a:extLst>
              <a:ext uri="{FF2B5EF4-FFF2-40B4-BE49-F238E27FC236}">
                <a16:creationId xmlns:a16="http://schemas.microsoft.com/office/drawing/2014/main" id="{76CE33DF-58FE-4DDD-8344-4034FE3DAD25}"/>
              </a:ext>
            </a:extLst>
          </p:cNvPr>
          <p:cNvSpPr/>
          <p:nvPr/>
        </p:nvSpPr>
        <p:spPr bwMode="auto">
          <a:xfrm>
            <a:off x="910623" y="4719620"/>
            <a:ext cx="710214" cy="247095"/>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cxnSp>
        <p:nvCxnSpPr>
          <p:cNvPr id="46" name="Suora yhdysviiva 45">
            <a:extLst>
              <a:ext uri="{FF2B5EF4-FFF2-40B4-BE49-F238E27FC236}">
                <a16:creationId xmlns:a16="http://schemas.microsoft.com/office/drawing/2014/main" id="{8D481450-97D0-4A44-8238-FE53D0F67A43}"/>
              </a:ext>
            </a:extLst>
          </p:cNvPr>
          <p:cNvCxnSpPr/>
          <p:nvPr/>
        </p:nvCxnSpPr>
        <p:spPr bwMode="auto">
          <a:xfrm>
            <a:off x="1620837" y="3737070"/>
            <a:ext cx="664346"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Nuoli: Alas 46">
            <a:extLst>
              <a:ext uri="{FF2B5EF4-FFF2-40B4-BE49-F238E27FC236}">
                <a16:creationId xmlns:a16="http://schemas.microsoft.com/office/drawing/2014/main" id="{A4A683E9-F1BC-4DF7-89D4-8A016116FA53}"/>
              </a:ext>
            </a:extLst>
          </p:cNvPr>
          <p:cNvSpPr/>
          <p:nvPr/>
        </p:nvSpPr>
        <p:spPr bwMode="auto">
          <a:xfrm>
            <a:off x="495163" y="3791195"/>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1" name="Nuoli: Alas 50">
            <a:extLst>
              <a:ext uri="{FF2B5EF4-FFF2-40B4-BE49-F238E27FC236}">
                <a16:creationId xmlns:a16="http://schemas.microsoft.com/office/drawing/2014/main" id="{F75932FB-DF4D-45C4-A849-146B7AB6DFB6}"/>
              </a:ext>
            </a:extLst>
          </p:cNvPr>
          <p:cNvSpPr/>
          <p:nvPr/>
        </p:nvSpPr>
        <p:spPr bwMode="auto">
          <a:xfrm>
            <a:off x="495003" y="4046963"/>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2" name="Nuoli: Alas 51">
            <a:extLst>
              <a:ext uri="{FF2B5EF4-FFF2-40B4-BE49-F238E27FC236}">
                <a16:creationId xmlns:a16="http://schemas.microsoft.com/office/drawing/2014/main" id="{19E0C97F-6C55-4F35-891D-CB287F775ED8}"/>
              </a:ext>
            </a:extLst>
          </p:cNvPr>
          <p:cNvSpPr/>
          <p:nvPr/>
        </p:nvSpPr>
        <p:spPr bwMode="auto">
          <a:xfrm>
            <a:off x="490935" y="4279490"/>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3" name="Nuoli: Alas 52">
            <a:extLst>
              <a:ext uri="{FF2B5EF4-FFF2-40B4-BE49-F238E27FC236}">
                <a16:creationId xmlns:a16="http://schemas.microsoft.com/office/drawing/2014/main" id="{70E54C3F-A41D-41CA-A212-A45F83ECBE71}"/>
              </a:ext>
            </a:extLst>
          </p:cNvPr>
          <p:cNvSpPr/>
          <p:nvPr/>
        </p:nvSpPr>
        <p:spPr bwMode="auto">
          <a:xfrm>
            <a:off x="485387" y="4526321"/>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4" name="Nuoli: Alas 53">
            <a:extLst>
              <a:ext uri="{FF2B5EF4-FFF2-40B4-BE49-F238E27FC236}">
                <a16:creationId xmlns:a16="http://schemas.microsoft.com/office/drawing/2014/main" id="{EE1401AF-419C-476F-A6F2-3086CC9EDE5F}"/>
              </a:ext>
            </a:extLst>
          </p:cNvPr>
          <p:cNvSpPr/>
          <p:nvPr/>
        </p:nvSpPr>
        <p:spPr bwMode="auto">
          <a:xfrm rot="10800000">
            <a:off x="1204479" y="4285778"/>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5" name="Nuoli: Alas 54">
            <a:extLst>
              <a:ext uri="{FF2B5EF4-FFF2-40B4-BE49-F238E27FC236}">
                <a16:creationId xmlns:a16="http://schemas.microsoft.com/office/drawing/2014/main" id="{801BA334-158A-4BAF-92BE-E2A6BF8C0F6B}"/>
              </a:ext>
            </a:extLst>
          </p:cNvPr>
          <p:cNvSpPr/>
          <p:nvPr/>
        </p:nvSpPr>
        <p:spPr bwMode="auto">
          <a:xfrm rot="10800000">
            <a:off x="1204479" y="4533707"/>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6" name="Nuoli: Alas 55">
            <a:extLst>
              <a:ext uri="{FF2B5EF4-FFF2-40B4-BE49-F238E27FC236}">
                <a16:creationId xmlns:a16="http://schemas.microsoft.com/office/drawing/2014/main" id="{6E8F2A4D-9680-481A-ACD6-B61429C27C09}"/>
              </a:ext>
            </a:extLst>
          </p:cNvPr>
          <p:cNvSpPr/>
          <p:nvPr/>
        </p:nvSpPr>
        <p:spPr bwMode="auto">
          <a:xfrm rot="10800000">
            <a:off x="1204478" y="4781865"/>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7" name="Nuoli: Alas 56">
            <a:extLst>
              <a:ext uri="{FF2B5EF4-FFF2-40B4-BE49-F238E27FC236}">
                <a16:creationId xmlns:a16="http://schemas.microsoft.com/office/drawing/2014/main" id="{3995D8C4-11F6-4F26-B1E6-B74892A31104}"/>
              </a:ext>
            </a:extLst>
          </p:cNvPr>
          <p:cNvSpPr/>
          <p:nvPr/>
        </p:nvSpPr>
        <p:spPr bwMode="auto">
          <a:xfrm rot="16200000">
            <a:off x="506841" y="4785450"/>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8" name="Nuoli: Alas 57">
            <a:extLst>
              <a:ext uri="{FF2B5EF4-FFF2-40B4-BE49-F238E27FC236}">
                <a16:creationId xmlns:a16="http://schemas.microsoft.com/office/drawing/2014/main" id="{1565F642-4896-4AB2-9EFA-1B452CFA61A8}"/>
              </a:ext>
            </a:extLst>
          </p:cNvPr>
          <p:cNvSpPr/>
          <p:nvPr/>
        </p:nvSpPr>
        <p:spPr bwMode="auto">
          <a:xfrm rot="5400000">
            <a:off x="1184425" y="3792549"/>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59" name="Nuoli: Alas 58">
            <a:extLst>
              <a:ext uri="{FF2B5EF4-FFF2-40B4-BE49-F238E27FC236}">
                <a16:creationId xmlns:a16="http://schemas.microsoft.com/office/drawing/2014/main" id="{604DC66D-684E-486F-9E64-21B3DEFCB339}"/>
              </a:ext>
            </a:extLst>
          </p:cNvPr>
          <p:cNvSpPr/>
          <p:nvPr/>
        </p:nvSpPr>
        <p:spPr bwMode="auto">
          <a:xfrm rot="10800000">
            <a:off x="1197081" y="4046176"/>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60" name="Nuoli: Alas 59">
            <a:extLst>
              <a:ext uri="{FF2B5EF4-FFF2-40B4-BE49-F238E27FC236}">
                <a16:creationId xmlns:a16="http://schemas.microsoft.com/office/drawing/2014/main" id="{9FB95DA3-D8C0-4249-B02B-94CA349C4E1F}"/>
              </a:ext>
            </a:extLst>
          </p:cNvPr>
          <p:cNvSpPr/>
          <p:nvPr/>
        </p:nvSpPr>
        <p:spPr bwMode="auto">
          <a:xfrm rot="5400000">
            <a:off x="2923785" y="3519285"/>
            <a:ext cx="143219" cy="710212"/>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61" name="Nuoli: Alas 60">
            <a:extLst>
              <a:ext uri="{FF2B5EF4-FFF2-40B4-BE49-F238E27FC236}">
                <a16:creationId xmlns:a16="http://schemas.microsoft.com/office/drawing/2014/main" id="{570AB6F3-C690-4EA5-A8C9-D7B3ED5DBB1C}"/>
              </a:ext>
            </a:extLst>
          </p:cNvPr>
          <p:cNvSpPr/>
          <p:nvPr/>
        </p:nvSpPr>
        <p:spPr bwMode="auto">
          <a:xfrm rot="16200000">
            <a:off x="2923785" y="4468025"/>
            <a:ext cx="143219" cy="710212"/>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62" name="Nuoli: Alas 61">
            <a:extLst>
              <a:ext uri="{FF2B5EF4-FFF2-40B4-BE49-F238E27FC236}">
                <a16:creationId xmlns:a16="http://schemas.microsoft.com/office/drawing/2014/main" id="{379EF9A2-CCA3-4496-BB3B-F2786151954A}"/>
              </a:ext>
            </a:extLst>
          </p:cNvPr>
          <p:cNvSpPr/>
          <p:nvPr/>
        </p:nvSpPr>
        <p:spPr bwMode="auto">
          <a:xfrm>
            <a:off x="2570161" y="4063371"/>
            <a:ext cx="143219" cy="537760"/>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63" name="Nuoli: Alas 62">
            <a:extLst>
              <a:ext uri="{FF2B5EF4-FFF2-40B4-BE49-F238E27FC236}">
                <a16:creationId xmlns:a16="http://schemas.microsoft.com/office/drawing/2014/main" id="{B0A96275-061D-4872-9AB2-175D4A6AF983}"/>
              </a:ext>
            </a:extLst>
          </p:cNvPr>
          <p:cNvSpPr/>
          <p:nvPr/>
        </p:nvSpPr>
        <p:spPr bwMode="auto">
          <a:xfrm rot="10800000">
            <a:off x="3228587" y="4040370"/>
            <a:ext cx="143219" cy="128531"/>
          </a:xfrm>
          <a:prstGeom prst="downArrow">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64" name="Suorakulmio: Pyöristetyt kulmat 63">
            <a:hlinkClick r:id="rId2" action="ppaction://hlinksldjump"/>
            <a:extLst>
              <a:ext uri="{FF2B5EF4-FFF2-40B4-BE49-F238E27FC236}">
                <a16:creationId xmlns:a16="http://schemas.microsoft.com/office/drawing/2014/main" id="{D2647FB9-3E6D-4D46-8E71-F66A3C0FBEA8}"/>
              </a:ext>
            </a:extLst>
          </p:cNvPr>
          <p:cNvSpPr/>
          <p:nvPr/>
        </p:nvSpPr>
        <p:spPr>
          <a:xfrm>
            <a:off x="10413506" y="594623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
        <p:nvSpPr>
          <p:cNvPr id="65" name="Tekstiruutu 64">
            <a:extLst>
              <a:ext uri="{FF2B5EF4-FFF2-40B4-BE49-F238E27FC236}">
                <a16:creationId xmlns:a16="http://schemas.microsoft.com/office/drawing/2014/main" id="{8D6D706B-198A-4EA8-9232-50AEE11DCFAB}"/>
              </a:ext>
            </a:extLst>
          </p:cNvPr>
          <p:cNvSpPr txBox="1"/>
          <p:nvPr/>
        </p:nvSpPr>
        <p:spPr>
          <a:xfrm>
            <a:off x="2964215" y="1000264"/>
            <a:ext cx="2977661" cy="1200329"/>
          </a:xfrm>
          <a:prstGeom prst="rect">
            <a:avLst/>
          </a:prstGeom>
          <a:noFill/>
        </p:spPr>
        <p:txBody>
          <a:bodyPr wrap="square" rtlCol="0">
            <a:spAutoFit/>
          </a:bodyPr>
          <a:lstStyle/>
          <a:p>
            <a:r>
              <a:rPr lang="fi-FI" sz="1200" dirty="0"/>
              <a:t>+    Pieni työmenekki</a:t>
            </a:r>
          </a:p>
          <a:p>
            <a:endParaRPr lang="fi-FI" sz="1200" dirty="0"/>
          </a:p>
          <a:p>
            <a:pPr marL="285750" indent="-285750">
              <a:buFontTx/>
              <a:buChar char="-"/>
            </a:pPr>
            <a:r>
              <a:rPr lang="fi-FI" sz="1200" dirty="0"/>
              <a:t>Rikkakasvit, jos puhdistusniittoja   ei tehdä</a:t>
            </a:r>
          </a:p>
          <a:p>
            <a:pPr marL="285750" indent="-285750">
              <a:buFontTx/>
              <a:buChar char="-"/>
            </a:pPr>
            <a:r>
              <a:rPr lang="fi-FI" sz="1200" dirty="0"/>
              <a:t>Laitumen hyväksikäyttö alhainen, kun kasvusto </a:t>
            </a:r>
            <a:r>
              <a:rPr lang="fi-FI" sz="1200" dirty="0" err="1"/>
              <a:t>korsiintuu</a:t>
            </a:r>
            <a:endParaRPr lang="fi-FI" sz="1200" dirty="0"/>
          </a:p>
        </p:txBody>
      </p:sp>
      <p:sp>
        <p:nvSpPr>
          <p:cNvPr id="66" name="Tekstiruutu 65">
            <a:extLst>
              <a:ext uri="{FF2B5EF4-FFF2-40B4-BE49-F238E27FC236}">
                <a16:creationId xmlns:a16="http://schemas.microsoft.com/office/drawing/2014/main" id="{B3414A37-2860-47B9-80D7-6D307E0CB8FD}"/>
              </a:ext>
            </a:extLst>
          </p:cNvPr>
          <p:cNvSpPr txBox="1"/>
          <p:nvPr/>
        </p:nvSpPr>
        <p:spPr>
          <a:xfrm>
            <a:off x="2285183" y="3488419"/>
            <a:ext cx="1358064" cy="276999"/>
          </a:xfrm>
          <a:prstGeom prst="rect">
            <a:avLst/>
          </a:prstGeom>
          <a:noFill/>
        </p:spPr>
        <p:txBody>
          <a:bodyPr wrap="none" rtlCol="0">
            <a:spAutoFit/>
          </a:bodyPr>
          <a:lstStyle/>
          <a:p>
            <a:r>
              <a:rPr lang="fi-FI" sz="1200" dirty="0">
                <a:solidFill>
                  <a:schemeClr val="accent1"/>
                </a:solidFill>
              </a:rPr>
              <a:t>LOHKOSYÖTTÖ</a:t>
            </a:r>
          </a:p>
        </p:txBody>
      </p:sp>
      <p:sp>
        <p:nvSpPr>
          <p:cNvPr id="67" name="Tekstiruutu 66">
            <a:extLst>
              <a:ext uri="{FF2B5EF4-FFF2-40B4-BE49-F238E27FC236}">
                <a16:creationId xmlns:a16="http://schemas.microsoft.com/office/drawing/2014/main" id="{FBA6F5E1-F9F0-402E-8DE5-E280D1387F67}"/>
              </a:ext>
            </a:extLst>
          </p:cNvPr>
          <p:cNvSpPr txBox="1"/>
          <p:nvPr/>
        </p:nvSpPr>
        <p:spPr>
          <a:xfrm>
            <a:off x="2121597" y="4962288"/>
            <a:ext cx="1747594" cy="276999"/>
          </a:xfrm>
          <a:prstGeom prst="rect">
            <a:avLst/>
          </a:prstGeom>
          <a:noFill/>
        </p:spPr>
        <p:txBody>
          <a:bodyPr wrap="none" rtlCol="0">
            <a:spAutoFit/>
          </a:bodyPr>
          <a:lstStyle/>
          <a:p>
            <a:r>
              <a:rPr lang="fi-FI" sz="1200" dirty="0">
                <a:solidFill>
                  <a:schemeClr val="accent1"/>
                </a:solidFill>
              </a:rPr>
              <a:t>KAKSOISLAIDUNNUS</a:t>
            </a:r>
          </a:p>
        </p:txBody>
      </p:sp>
      <p:sp>
        <p:nvSpPr>
          <p:cNvPr id="16" name="Suorakulmio 15">
            <a:extLst>
              <a:ext uri="{FF2B5EF4-FFF2-40B4-BE49-F238E27FC236}">
                <a16:creationId xmlns:a16="http://schemas.microsoft.com/office/drawing/2014/main" id="{CD21B01A-99ED-4844-8AD2-B02F3914829D}"/>
              </a:ext>
            </a:extLst>
          </p:cNvPr>
          <p:cNvSpPr/>
          <p:nvPr/>
        </p:nvSpPr>
        <p:spPr bwMode="auto">
          <a:xfrm>
            <a:off x="452761" y="186431"/>
            <a:ext cx="220279" cy="168676"/>
          </a:xfrm>
          <a:prstGeom prst="rect">
            <a:avLst/>
          </a:prstGeom>
          <a:solidFill>
            <a:schemeClr val="bg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17" name="Tekstiruutu 16">
            <a:extLst>
              <a:ext uri="{FF2B5EF4-FFF2-40B4-BE49-F238E27FC236}">
                <a16:creationId xmlns:a16="http://schemas.microsoft.com/office/drawing/2014/main" id="{5DB5E04D-212F-4273-A08F-50630E37490C}"/>
              </a:ext>
            </a:extLst>
          </p:cNvPr>
          <p:cNvSpPr txBox="1"/>
          <p:nvPr/>
        </p:nvSpPr>
        <p:spPr>
          <a:xfrm>
            <a:off x="643835" y="132269"/>
            <a:ext cx="931665" cy="276999"/>
          </a:xfrm>
          <a:prstGeom prst="rect">
            <a:avLst/>
          </a:prstGeom>
          <a:noFill/>
        </p:spPr>
        <p:txBody>
          <a:bodyPr wrap="none" rtlCol="0">
            <a:spAutoFit/>
          </a:bodyPr>
          <a:lstStyle/>
          <a:p>
            <a:r>
              <a:rPr lang="fi-FI" sz="1200" dirty="0"/>
              <a:t>Laidunalue</a:t>
            </a:r>
          </a:p>
        </p:txBody>
      </p:sp>
      <p:sp>
        <p:nvSpPr>
          <p:cNvPr id="68" name="Suorakulmio 67">
            <a:extLst>
              <a:ext uri="{FF2B5EF4-FFF2-40B4-BE49-F238E27FC236}">
                <a16:creationId xmlns:a16="http://schemas.microsoft.com/office/drawing/2014/main" id="{CB3FD140-D8E0-4A24-8425-9C15B9659FA4}"/>
              </a:ext>
            </a:extLst>
          </p:cNvPr>
          <p:cNvSpPr/>
          <p:nvPr/>
        </p:nvSpPr>
        <p:spPr bwMode="auto">
          <a:xfrm>
            <a:off x="452760" y="418146"/>
            <a:ext cx="220279" cy="168676"/>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69" name="Tekstiruutu 68">
            <a:extLst>
              <a:ext uri="{FF2B5EF4-FFF2-40B4-BE49-F238E27FC236}">
                <a16:creationId xmlns:a16="http://schemas.microsoft.com/office/drawing/2014/main" id="{1A5477F9-7FE9-4F80-87D6-CF994CCA7278}"/>
              </a:ext>
            </a:extLst>
          </p:cNvPr>
          <p:cNvSpPr txBox="1"/>
          <p:nvPr/>
        </p:nvSpPr>
        <p:spPr>
          <a:xfrm>
            <a:off x="637451" y="365778"/>
            <a:ext cx="1205779" cy="276999"/>
          </a:xfrm>
          <a:prstGeom prst="rect">
            <a:avLst/>
          </a:prstGeom>
          <a:noFill/>
        </p:spPr>
        <p:txBody>
          <a:bodyPr wrap="none" rtlCol="0">
            <a:spAutoFit/>
          </a:bodyPr>
          <a:lstStyle/>
          <a:p>
            <a:r>
              <a:rPr lang="fi-FI" sz="1200" dirty="0"/>
              <a:t>Eläinten sijainti</a:t>
            </a:r>
          </a:p>
        </p:txBody>
      </p:sp>
      <p:sp>
        <p:nvSpPr>
          <p:cNvPr id="70" name="Tekstiruutu 69">
            <a:extLst>
              <a:ext uri="{FF2B5EF4-FFF2-40B4-BE49-F238E27FC236}">
                <a16:creationId xmlns:a16="http://schemas.microsoft.com/office/drawing/2014/main" id="{9AA2B951-4380-4099-95EB-D7929285DC7B}"/>
              </a:ext>
            </a:extLst>
          </p:cNvPr>
          <p:cNvSpPr txBox="1"/>
          <p:nvPr/>
        </p:nvSpPr>
        <p:spPr>
          <a:xfrm>
            <a:off x="9074344" y="1144150"/>
            <a:ext cx="3097161" cy="1046440"/>
          </a:xfrm>
          <a:prstGeom prst="rect">
            <a:avLst/>
          </a:prstGeom>
          <a:noFill/>
        </p:spPr>
        <p:txBody>
          <a:bodyPr wrap="square" rtlCol="0">
            <a:spAutoFit/>
          </a:bodyPr>
          <a:lstStyle/>
          <a:p>
            <a:r>
              <a:rPr lang="fi-FI" sz="1400" dirty="0"/>
              <a:t>+    </a:t>
            </a:r>
            <a:r>
              <a:rPr lang="fi-FI" sz="1200" dirty="0"/>
              <a:t>Laitumen hyväksikäyttö tehokasta</a:t>
            </a:r>
          </a:p>
          <a:p>
            <a:endParaRPr lang="fi-FI" sz="1200" dirty="0"/>
          </a:p>
          <a:p>
            <a:pPr marL="285750" indent="-285750">
              <a:buFontTx/>
              <a:buChar char="-"/>
            </a:pPr>
            <a:r>
              <a:rPr lang="fi-FI" sz="1200" dirty="0"/>
              <a:t>Työmenekki suuri ja vaatii huolellisuutta</a:t>
            </a:r>
          </a:p>
          <a:p>
            <a:pPr marL="285750" indent="-285750">
              <a:buFontTx/>
              <a:buChar char="-"/>
            </a:pPr>
            <a:r>
              <a:rPr lang="fi-FI" sz="1200" dirty="0"/>
              <a:t>Juomapaikan vaihtaminen</a:t>
            </a:r>
          </a:p>
        </p:txBody>
      </p:sp>
      <p:sp>
        <p:nvSpPr>
          <p:cNvPr id="71" name="Tekstiruutu 70">
            <a:extLst>
              <a:ext uri="{FF2B5EF4-FFF2-40B4-BE49-F238E27FC236}">
                <a16:creationId xmlns:a16="http://schemas.microsoft.com/office/drawing/2014/main" id="{AF5A669B-D37E-46B6-8961-AC8ECEEA809D}"/>
              </a:ext>
            </a:extLst>
          </p:cNvPr>
          <p:cNvSpPr txBox="1"/>
          <p:nvPr/>
        </p:nvSpPr>
        <p:spPr>
          <a:xfrm>
            <a:off x="3789057" y="3755546"/>
            <a:ext cx="3097161" cy="861774"/>
          </a:xfrm>
          <a:prstGeom prst="rect">
            <a:avLst/>
          </a:prstGeom>
          <a:noFill/>
        </p:spPr>
        <p:txBody>
          <a:bodyPr wrap="square" rtlCol="0">
            <a:spAutoFit/>
          </a:bodyPr>
          <a:lstStyle/>
          <a:p>
            <a:r>
              <a:rPr lang="fi-FI" sz="1400" dirty="0"/>
              <a:t>+    </a:t>
            </a:r>
            <a:r>
              <a:rPr lang="fi-FI" sz="1200" dirty="0"/>
              <a:t>Laitumen hyväksikäyttö tehokasta</a:t>
            </a:r>
          </a:p>
          <a:p>
            <a:endParaRPr lang="fi-FI" sz="1200" dirty="0"/>
          </a:p>
          <a:p>
            <a:pPr marL="285750" indent="-285750">
              <a:buFontTx/>
              <a:buChar char="-"/>
            </a:pPr>
            <a:r>
              <a:rPr lang="fi-FI" sz="1200" dirty="0"/>
              <a:t>Työmenekki suuri ja vaatii huolellisuutta</a:t>
            </a:r>
          </a:p>
        </p:txBody>
      </p:sp>
      <p:sp>
        <p:nvSpPr>
          <p:cNvPr id="72" name="Tekstiruutu 71">
            <a:extLst>
              <a:ext uri="{FF2B5EF4-FFF2-40B4-BE49-F238E27FC236}">
                <a16:creationId xmlns:a16="http://schemas.microsoft.com/office/drawing/2014/main" id="{5DDC3BFB-825E-41FA-88F9-7DF572C80933}"/>
              </a:ext>
            </a:extLst>
          </p:cNvPr>
          <p:cNvSpPr txBox="1"/>
          <p:nvPr/>
        </p:nvSpPr>
        <p:spPr>
          <a:xfrm>
            <a:off x="9074344" y="3946001"/>
            <a:ext cx="3097161" cy="307777"/>
          </a:xfrm>
          <a:prstGeom prst="rect">
            <a:avLst/>
          </a:prstGeom>
          <a:noFill/>
        </p:spPr>
        <p:txBody>
          <a:bodyPr wrap="square" rtlCol="0">
            <a:spAutoFit/>
          </a:bodyPr>
          <a:lstStyle/>
          <a:p>
            <a:r>
              <a:rPr lang="fi-FI" sz="1400" dirty="0"/>
              <a:t>+    </a:t>
            </a:r>
            <a:r>
              <a:rPr lang="fi-FI" sz="1200" dirty="0"/>
              <a:t>Laitumen hyväksikäyttö tehokasta</a:t>
            </a:r>
          </a:p>
        </p:txBody>
      </p:sp>
    </p:spTree>
    <p:extLst>
      <p:ext uri="{BB962C8B-B14F-4D97-AF65-F5344CB8AC3E}">
        <p14:creationId xmlns:p14="http://schemas.microsoft.com/office/powerpoint/2010/main" val="4237391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019C5A5-192D-4277-A06F-F92281BB9CB2}"/>
              </a:ext>
            </a:extLst>
          </p:cNvPr>
          <p:cNvSpPr>
            <a:spLocks noGrp="1"/>
          </p:cNvSpPr>
          <p:nvPr>
            <p:ph type="body" sz="half" idx="2"/>
          </p:nvPr>
        </p:nvSpPr>
        <p:spPr>
          <a:xfrm>
            <a:off x="3574730" y="745724"/>
            <a:ext cx="4113333" cy="648072"/>
          </a:xfrm>
        </p:spPr>
        <p:txBody>
          <a:bodyPr/>
          <a:lstStyle/>
          <a:p>
            <a:r>
              <a:rPr lang="fi-FI" sz="2400" b="1" dirty="0"/>
              <a:t>Kerätyn datan tulkinta</a:t>
            </a:r>
          </a:p>
        </p:txBody>
      </p:sp>
      <p:sp>
        <p:nvSpPr>
          <p:cNvPr id="4" name="Tekstin paikkamerkki 3">
            <a:extLst>
              <a:ext uri="{FF2B5EF4-FFF2-40B4-BE49-F238E27FC236}">
                <a16:creationId xmlns:a16="http://schemas.microsoft.com/office/drawing/2014/main" id="{4A0D3E1D-57FE-448B-B781-D02340004DBF}"/>
              </a:ext>
            </a:extLst>
          </p:cNvPr>
          <p:cNvSpPr>
            <a:spLocks noGrp="1"/>
          </p:cNvSpPr>
          <p:nvPr>
            <p:ph type="body" sz="half" idx="17"/>
          </p:nvPr>
        </p:nvSpPr>
        <p:spPr>
          <a:xfrm>
            <a:off x="1991483" y="1668687"/>
            <a:ext cx="9531815" cy="4350373"/>
          </a:xfrm>
        </p:spPr>
        <p:txBody>
          <a:bodyPr/>
          <a:lstStyle/>
          <a:p>
            <a:r>
              <a:rPr lang="fi-FI" sz="2000" dirty="0"/>
              <a:t>Maataloudesta saadaan kerättyä dataa eri sensoreiden, automaation ja </a:t>
            </a:r>
            <a:r>
              <a:rPr lang="fi-FI" sz="2000" dirty="0" err="1"/>
              <a:t>drone</a:t>
            </a:r>
            <a:r>
              <a:rPr lang="fi-FI" sz="2000" dirty="0"/>
              <a:t>-lennokkien, ilmakuvien ja karttojen sekä paikannusjärjestelmien avulla.</a:t>
            </a:r>
          </a:p>
          <a:p>
            <a:r>
              <a:rPr lang="fi-FI" sz="2000" dirty="0"/>
              <a:t>Kasvukauden jälkeen voidaan vertailla toteutuneita satoja lohkojen tarkkuudella ja suunnatta kunnostus- ja viljelytoimenpiteet vastaamaan lohkon tarvetta paremmin.</a:t>
            </a:r>
          </a:p>
          <a:p>
            <a:pPr marL="1085850" lvl="1" indent="-342900">
              <a:buFont typeface="Arial" panose="020B0604020202020204" pitchFamily="34" charset="0"/>
              <a:buChar char="•"/>
            </a:pPr>
            <a:r>
              <a:rPr lang="fi-FI" sz="2000" dirty="0"/>
              <a:t>Maaperäskannauksen avulla kalkin ja maanparannusaineiden määrää voidaan  säätä lohkon sisällä.</a:t>
            </a:r>
          </a:p>
          <a:p>
            <a:pPr marL="1085850" lvl="1" indent="-342900">
              <a:buFont typeface="Arial" panose="020B0604020202020204" pitchFamily="34" charset="0"/>
              <a:buChar char="•"/>
            </a:pPr>
            <a:r>
              <a:rPr lang="fi-FI" sz="2000" dirty="0"/>
              <a:t>Ilmakuvien ja NDVI-karttojen avulla saadaan kasvustohavaintojen lisäksi tarkempaa tietoa maan tiivistymisestä </a:t>
            </a:r>
            <a:r>
              <a:rPr lang="fi-FI" sz="2000" dirty="0">
                <a:sym typeface="Wingdings" panose="05000000000000000000" pitchFamily="2" charset="2"/>
              </a:rPr>
              <a:t> Jankkuroinnin kohdentaminen</a:t>
            </a:r>
          </a:p>
          <a:p>
            <a:pPr marL="1085850" lvl="1" indent="-342900">
              <a:buFont typeface="Arial" panose="020B0604020202020204" pitchFamily="34" charset="0"/>
              <a:buChar char="•"/>
            </a:pPr>
            <a:r>
              <a:rPr lang="fi-FI" sz="2000" dirty="0">
                <a:sym typeface="Wingdings" panose="05000000000000000000" pitchFamily="2" charset="2"/>
              </a:rPr>
              <a:t>Lämpösummakertymän avulla voidaan valita kasvilajit ja lajikkeet vastaamaan paremmin olosuhteisiin</a:t>
            </a:r>
            <a:endParaRPr lang="fi-FI" sz="2000" dirty="0"/>
          </a:p>
        </p:txBody>
      </p:sp>
      <p:sp>
        <p:nvSpPr>
          <p:cNvPr id="5" name="Suorakulmio: Pyöristetyt kulmat 4">
            <a:hlinkClick r:id="rId2" action="ppaction://hlinksldjump"/>
            <a:extLst>
              <a:ext uri="{FF2B5EF4-FFF2-40B4-BE49-F238E27FC236}">
                <a16:creationId xmlns:a16="http://schemas.microsoft.com/office/drawing/2014/main" id="{D2F2E4A7-8B31-410C-B05A-7C3AFDB1B17E}"/>
              </a:ext>
            </a:extLst>
          </p:cNvPr>
          <p:cNvSpPr/>
          <p:nvPr/>
        </p:nvSpPr>
        <p:spPr>
          <a:xfrm>
            <a:off x="10421533" y="5313343"/>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6" name="Kuva 5">
            <a:extLst>
              <a:ext uri="{FF2B5EF4-FFF2-40B4-BE49-F238E27FC236}">
                <a16:creationId xmlns:a16="http://schemas.microsoft.com/office/drawing/2014/main" id="{F8A192BA-1AD4-670B-F3AD-53E92612C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424" y="6019060"/>
            <a:ext cx="5738946" cy="621719"/>
          </a:xfrm>
          <a:prstGeom prst="rect">
            <a:avLst/>
          </a:prstGeom>
        </p:spPr>
      </p:pic>
    </p:spTree>
    <p:extLst>
      <p:ext uri="{BB962C8B-B14F-4D97-AF65-F5344CB8AC3E}">
        <p14:creationId xmlns:p14="http://schemas.microsoft.com/office/powerpoint/2010/main" val="3359817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C8F716D-E476-4EA4-8845-EE64F7F1AA4A}"/>
              </a:ext>
            </a:extLst>
          </p:cNvPr>
          <p:cNvSpPr>
            <a:spLocks noGrp="1"/>
          </p:cNvSpPr>
          <p:nvPr>
            <p:ph type="body" sz="half" idx="2"/>
          </p:nvPr>
        </p:nvSpPr>
        <p:spPr>
          <a:xfrm>
            <a:off x="3383227" y="390668"/>
            <a:ext cx="5210268" cy="648072"/>
          </a:xfrm>
        </p:spPr>
        <p:txBody>
          <a:bodyPr/>
          <a:lstStyle/>
          <a:p>
            <a:r>
              <a:rPr lang="fi-FI" dirty="0"/>
              <a:t>Kasvinsuojelun suunnittelu</a:t>
            </a:r>
            <a:endParaRPr lang="en-US" dirty="0"/>
          </a:p>
        </p:txBody>
      </p:sp>
      <p:sp>
        <p:nvSpPr>
          <p:cNvPr id="4" name="Sisällön paikkamerkki 11">
            <a:extLst>
              <a:ext uri="{FF2B5EF4-FFF2-40B4-BE49-F238E27FC236}">
                <a16:creationId xmlns:a16="http://schemas.microsoft.com/office/drawing/2014/main" id="{2A6CC704-DA21-4625-8D9C-5B0A1A6EDB61}"/>
              </a:ext>
            </a:extLst>
          </p:cNvPr>
          <p:cNvSpPr txBox="1">
            <a:spLocks/>
          </p:cNvSpPr>
          <p:nvPr/>
        </p:nvSpPr>
        <p:spPr>
          <a:xfrm>
            <a:off x="1884783" y="993632"/>
            <a:ext cx="9274628" cy="5473700"/>
          </a:xfrm>
          <a:prstGeom prst="rect">
            <a:avLst/>
          </a:prstGeom>
        </p:spPr>
        <p:txBody>
          <a:bodyPr/>
          <a:lstStyle>
            <a:defPPr>
              <a:defRPr lang="fi-FI"/>
            </a:defPPr>
            <a:lvl1pPr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8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8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8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800" b="1" kern="1200">
                <a:solidFill>
                  <a:schemeClr val="tx1"/>
                </a:solidFill>
                <a:latin typeface="Times New Roman" panose="02020603050405020304" pitchFamily="18" charset="0"/>
                <a:ea typeface="+mn-ea"/>
                <a:cs typeface="+mn-cs"/>
              </a:defRPr>
            </a:lvl9pPr>
          </a:lstStyle>
          <a:p>
            <a:pPr>
              <a:buFontTx/>
              <a:buNone/>
              <a:defRPr/>
            </a:pPr>
            <a:r>
              <a:rPr lang="fi-FI" altLang="fi-FI" sz="1800" b="0" kern="0" dirty="0">
                <a:latin typeface="Arial" panose="020B0604020202020204" pitchFamily="34" charset="0"/>
                <a:cs typeface="Arial" panose="020B0604020202020204" pitchFamily="34" charset="0"/>
              </a:rPr>
              <a:t> </a:t>
            </a:r>
            <a:endParaRPr lang="fi-FI" altLang="fi-FI" sz="2000" b="0" kern="0" dirty="0">
              <a:latin typeface="Arial" panose="020B0604020202020204" pitchFamily="34" charset="0"/>
              <a:cs typeface="Arial" panose="020B0604020202020204" pitchFamily="34" charset="0"/>
            </a:endParaRPr>
          </a:p>
          <a:p>
            <a:pPr>
              <a:defRPr/>
            </a:pPr>
            <a:endParaRPr lang="fi-FI" altLang="fi-FI" sz="1800" b="0" kern="0" dirty="0">
              <a:latin typeface="Arial" panose="020B0604020202020204" pitchFamily="34" charset="0"/>
              <a:cs typeface="Arial" panose="020B0604020202020204" pitchFamily="34" charset="0"/>
            </a:endParaRPr>
          </a:p>
          <a:p>
            <a:pPr>
              <a:defRPr/>
            </a:pPr>
            <a:r>
              <a:rPr lang="fi-FI" altLang="fi-FI" sz="1800" b="0" kern="0" dirty="0">
                <a:latin typeface="Arial" panose="020B0604020202020204" pitchFamily="34" charset="0"/>
                <a:cs typeface="Arial" panose="020B0604020202020204" pitchFamily="34" charset="0"/>
              </a:rPr>
              <a:t>Hyvä kasvinsuojelusuunnitelma auttaa helpottamaan ongelmia, ehkäisemällä ja vähentämällä niitä.</a:t>
            </a:r>
          </a:p>
          <a:p>
            <a:pPr>
              <a:defRPr/>
            </a:pPr>
            <a:endParaRPr lang="fi-FI" altLang="fi-FI" sz="1800" b="0" kern="0" dirty="0">
              <a:latin typeface="Arial" panose="020B0604020202020204" pitchFamily="34" charset="0"/>
              <a:cs typeface="Arial" panose="020B0604020202020204" pitchFamily="34" charset="0"/>
            </a:endParaRPr>
          </a:p>
          <a:p>
            <a:pPr>
              <a:defRPr/>
            </a:pPr>
            <a:r>
              <a:rPr lang="fi-FI" altLang="fi-FI" sz="1800" b="0" kern="0" dirty="0">
                <a:latin typeface="Arial" panose="020B0604020202020204" pitchFamily="34" charset="0"/>
                <a:cs typeface="Arial" panose="020B0604020202020204" pitchFamily="34" charset="0"/>
              </a:rPr>
              <a:t>Viljelyhistoriaan perustuva suunnitelma:</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Aikaisempien vuosien havaintojen perusteella tiedetään, mitä kasvinsuojelullisesti tärkeitä ongelmia torjutaan</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Monipuolinen viljelykierto </a:t>
            </a:r>
            <a:r>
              <a:rPr lang="fi-FI" altLang="fi-FI" sz="1400" b="0" kern="0" dirty="0">
                <a:latin typeface="Arial" panose="020B0604020202020204" pitchFamily="34" charset="0"/>
                <a:cs typeface="Arial" panose="020B0604020202020204" pitchFamily="34" charset="0"/>
                <a:sym typeface="Wingdings" panose="05000000000000000000" pitchFamily="2" charset="2"/>
              </a:rPr>
              <a:t> </a:t>
            </a:r>
            <a:r>
              <a:rPr lang="fi-FI" altLang="fi-FI" sz="1400" b="0" kern="0" dirty="0">
                <a:latin typeface="Arial" panose="020B0604020202020204" pitchFamily="34" charset="0"/>
                <a:cs typeface="Arial" panose="020B0604020202020204" pitchFamily="34" charset="0"/>
              </a:rPr>
              <a:t>tauti-, rikka- ja tuholaistilanteen vähentäminen</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Ongelmarikoista eroon: </a:t>
            </a:r>
            <a:r>
              <a:rPr lang="fi-FI" altLang="fi-FI" sz="1400" b="0" kern="0" dirty="0" err="1">
                <a:latin typeface="Arial" panose="020B0604020202020204" pitchFamily="34" charset="0"/>
                <a:cs typeface="Arial" panose="020B0604020202020204" pitchFamily="34" charset="0"/>
              </a:rPr>
              <a:t>juola</a:t>
            </a:r>
            <a:r>
              <a:rPr lang="fi-FI" altLang="fi-FI" sz="1400" b="0" kern="0" dirty="0">
                <a:latin typeface="Arial" panose="020B0604020202020204" pitchFamily="34" charset="0"/>
                <a:cs typeface="Arial" panose="020B0604020202020204" pitchFamily="34" charset="0"/>
              </a:rPr>
              <a:t>, hukkakaura ja monivuotiset rikat pois</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Pellon perusasiat kuntoon: vesitalous, tiivistymät ja viljavuus kuntoon</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Onko kyseessä nurmen perustaminen, laidun vai säilörehunurmi? Mitä torjutaan? Ainevalinnat ja määrät, ympäristörajoitukset, varoajat.</a:t>
            </a:r>
          </a:p>
          <a:p>
            <a:pPr>
              <a:defRPr/>
            </a:pPr>
            <a:r>
              <a:rPr lang="fi-FI" altLang="fi-FI" sz="1800" b="0" kern="0" dirty="0">
                <a:latin typeface="Arial" panose="020B0604020202020204" pitchFamily="34" charset="0"/>
                <a:cs typeface="Arial" panose="020B0604020202020204" pitchFamily="34" charset="0"/>
              </a:rPr>
              <a:t>Kasvinsuojelusuunnitelma kannattaa tehdä joka vuosi</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ProAgrian asiantuntijoita on hyvä käyttää suunnittelussa apuna, suunnittelun saa myös Neuvo-rahalla</a:t>
            </a:r>
            <a:endParaRPr lang="fi-FI" altLang="fi-FI" sz="1800" b="0" kern="0" dirty="0">
              <a:latin typeface="Arial" panose="020B0604020202020204" pitchFamily="34" charset="0"/>
              <a:cs typeface="Arial" panose="020B0604020202020204" pitchFamily="34" charset="0"/>
            </a:endParaRPr>
          </a:p>
          <a:p>
            <a:pPr>
              <a:defRPr/>
            </a:pPr>
            <a:r>
              <a:rPr lang="fi-FI" altLang="fi-FI" sz="1800" b="0" kern="0" dirty="0">
                <a:latin typeface="Arial" panose="020B0604020202020204" pitchFamily="34" charset="0"/>
                <a:cs typeface="Arial" panose="020B0604020202020204" pitchFamily="34" charset="0"/>
              </a:rPr>
              <a:t>Suunnittelu ei ole pelkästään kemiallisten aineiden valintaa</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Koitetaan pyrkiä vähentämään niiden käyttöä muilla toimenpiteillä</a:t>
            </a:r>
          </a:p>
          <a:p>
            <a:pPr marL="285750"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Vähennetään kasvinsuojelun tarvetta tinkimättä sadon määrästä ja laadusta</a:t>
            </a:r>
          </a:p>
          <a:p>
            <a:pPr marL="285750" lvl="1" indent="-285750">
              <a:buFont typeface="Arial" panose="020B0604020202020204" pitchFamily="34" charset="0"/>
              <a:buChar char="•"/>
              <a:defRPr/>
            </a:pPr>
            <a:r>
              <a:rPr lang="fi-FI" altLang="fi-FI" sz="1400" b="0" kern="0" dirty="0">
                <a:latin typeface="Arial" panose="020B0604020202020204" pitchFamily="34" charset="0"/>
                <a:cs typeface="Arial" panose="020B0604020202020204" pitchFamily="34" charset="0"/>
              </a:rPr>
              <a:t>Saadaan kokonaiskuva aineiden määrästä ja aikaisemmista tehoista.</a:t>
            </a:r>
          </a:p>
          <a:p>
            <a:pPr>
              <a:defRPr/>
            </a:pPr>
            <a:endParaRPr lang="fi-FI" altLang="fi-FI" sz="1800" b="0" kern="0" dirty="0">
              <a:latin typeface="Arial" panose="020B0604020202020204" pitchFamily="34" charset="0"/>
              <a:cs typeface="Arial" panose="020B0604020202020204" pitchFamily="34" charset="0"/>
            </a:endParaRPr>
          </a:p>
        </p:txBody>
      </p:sp>
      <p:sp>
        <p:nvSpPr>
          <p:cNvPr id="5" name="Tekstiruutu 4">
            <a:extLst>
              <a:ext uri="{FF2B5EF4-FFF2-40B4-BE49-F238E27FC236}">
                <a16:creationId xmlns:a16="http://schemas.microsoft.com/office/drawing/2014/main" id="{CE032589-A64A-412D-B5EA-FD1AA9044F77}"/>
              </a:ext>
            </a:extLst>
          </p:cNvPr>
          <p:cNvSpPr txBox="1"/>
          <p:nvPr/>
        </p:nvSpPr>
        <p:spPr>
          <a:xfrm>
            <a:off x="1184986" y="5610618"/>
            <a:ext cx="4935894" cy="923330"/>
          </a:xfrm>
          <a:prstGeom prst="rect">
            <a:avLst/>
          </a:prstGeom>
          <a:noFill/>
        </p:spPr>
        <p:txBody>
          <a:bodyPr wrap="square" rtlCol="0">
            <a:spAutoFit/>
          </a:bodyPr>
          <a:lstStyle/>
          <a:p>
            <a:r>
              <a:rPr lang="fi-FI" dirty="0"/>
              <a:t>Suunnitelma kannattaa tehdä kevättalvella, jolloin kasvinsuojeluaineiden ennakkokauppa on auki</a:t>
            </a:r>
            <a:endParaRPr lang="en-US" dirty="0"/>
          </a:p>
        </p:txBody>
      </p:sp>
      <p:sp>
        <p:nvSpPr>
          <p:cNvPr id="6" name="Suorakulmio 5">
            <a:extLst>
              <a:ext uri="{FF2B5EF4-FFF2-40B4-BE49-F238E27FC236}">
                <a16:creationId xmlns:a16="http://schemas.microsoft.com/office/drawing/2014/main" id="{B6EC38DF-E91B-4450-AB80-5C29F3FE6552}"/>
              </a:ext>
            </a:extLst>
          </p:cNvPr>
          <p:cNvSpPr/>
          <p:nvPr/>
        </p:nvSpPr>
        <p:spPr bwMode="auto">
          <a:xfrm>
            <a:off x="1082350" y="5565510"/>
            <a:ext cx="5141167" cy="98125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Suorakulmio: Pyöristetyt kulmat 6">
            <a:hlinkClick r:id="rId2" action="ppaction://hlinksldjump"/>
            <a:extLst>
              <a:ext uri="{FF2B5EF4-FFF2-40B4-BE49-F238E27FC236}">
                <a16:creationId xmlns:a16="http://schemas.microsoft.com/office/drawing/2014/main" id="{76E319F3-4E5E-4488-A755-194895A70A4F}"/>
              </a:ext>
            </a:extLst>
          </p:cNvPr>
          <p:cNvSpPr/>
          <p:nvPr/>
        </p:nvSpPr>
        <p:spPr>
          <a:xfrm>
            <a:off x="10426007" y="5220037"/>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pic>
        <p:nvPicPr>
          <p:cNvPr id="8" name="Kuva 7">
            <a:extLst>
              <a:ext uri="{FF2B5EF4-FFF2-40B4-BE49-F238E27FC236}">
                <a16:creationId xmlns:a16="http://schemas.microsoft.com/office/drawing/2014/main" id="{4DA01622-6718-A874-41C4-A058A30C5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767" y="6034850"/>
            <a:ext cx="5577077" cy="604184"/>
          </a:xfrm>
          <a:prstGeom prst="rect">
            <a:avLst/>
          </a:prstGeom>
        </p:spPr>
      </p:pic>
    </p:spTree>
    <p:extLst>
      <p:ext uri="{BB962C8B-B14F-4D97-AF65-F5344CB8AC3E}">
        <p14:creationId xmlns:p14="http://schemas.microsoft.com/office/powerpoint/2010/main" val="1117114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1D1C87F-E47B-4BA7-929B-C0DCE9C64073}"/>
              </a:ext>
            </a:extLst>
          </p:cNvPr>
          <p:cNvSpPr>
            <a:spLocks noGrp="1"/>
          </p:cNvSpPr>
          <p:nvPr>
            <p:ph type="body" sz="half" idx="2"/>
          </p:nvPr>
        </p:nvSpPr>
        <p:spPr>
          <a:xfrm>
            <a:off x="3420549" y="316024"/>
            <a:ext cx="6693836" cy="648072"/>
          </a:xfrm>
        </p:spPr>
        <p:txBody>
          <a:bodyPr/>
          <a:lstStyle/>
          <a:p>
            <a:r>
              <a:rPr lang="fi-FI" dirty="0"/>
              <a:t>Kasvinsuojelun havainnot ja toimenpiteet</a:t>
            </a:r>
            <a:endParaRPr lang="en-US" dirty="0"/>
          </a:p>
        </p:txBody>
      </p:sp>
      <p:sp>
        <p:nvSpPr>
          <p:cNvPr id="4" name="Rectangle 5">
            <a:extLst>
              <a:ext uri="{FF2B5EF4-FFF2-40B4-BE49-F238E27FC236}">
                <a16:creationId xmlns:a16="http://schemas.microsoft.com/office/drawing/2014/main" id="{AB9F8E06-B6F3-40AC-9760-FAD473D44B7E}"/>
              </a:ext>
            </a:extLst>
          </p:cNvPr>
          <p:cNvSpPr txBox="1">
            <a:spLocks noChangeArrowheads="1"/>
          </p:cNvSpPr>
          <p:nvPr/>
        </p:nvSpPr>
        <p:spPr>
          <a:xfrm>
            <a:off x="1557346" y="1592654"/>
            <a:ext cx="10105919" cy="3697803"/>
          </a:xfrm>
          <a:prstGeom prst="rect">
            <a:avLst/>
          </a:prstGeom>
        </p:spPr>
        <p:txBody>
          <a:bodyPr/>
          <a:lst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fi-FI" altLang="fi-FI" sz="2000" kern="0" dirty="0">
                <a:latin typeface="Arial" panose="020B0604020202020204" pitchFamily="34" charset="0"/>
              </a:rPr>
              <a:t>Pellolla kannattaa käydä havainnoimassa nurmen rikkakasveja keväällä kun nurmi on lähtenyt kasvuun.</a:t>
            </a:r>
          </a:p>
          <a:p>
            <a:r>
              <a:rPr lang="fi-FI" altLang="fi-FI" sz="2000" kern="0" dirty="0">
                <a:latin typeface="Arial" panose="020B0604020202020204" pitchFamily="34" charset="0"/>
              </a:rPr>
              <a:t>Vilja –nurmi kierrossa, nurmen lopetusvaiheessa, juolavehnän torjunta avainasemassa. Viljalla rikkatorjunta suojaviljaan tarkasti, suunnitelluilla tehoaineilla.</a:t>
            </a:r>
          </a:p>
          <a:p>
            <a:r>
              <a:rPr lang="fi-FI" altLang="fi-FI" sz="2000" kern="0" dirty="0">
                <a:latin typeface="Arial" panose="020B0604020202020204" pitchFamily="34" charset="0"/>
              </a:rPr>
              <a:t>Torjunta nurmivuosina tarvittaessa. Jos on päässyt kertymään rikkasiemenpankkia, on valmistauduttava torjumaan rikkakasvit myös nurmivuosina. Yleensä toisena nurmivuonna.</a:t>
            </a:r>
          </a:p>
          <a:p>
            <a:r>
              <a:rPr lang="fi-FI" altLang="fi-FI" sz="2000" kern="0" dirty="0">
                <a:latin typeface="Arial" panose="020B0604020202020204" pitchFamily="34" charset="0"/>
              </a:rPr>
              <a:t>Kevätruiskutus kotieläintilalla saattaa jäädä tekemättä kiireiden vuoksi. Tällöin voidaan tarvittaessa ruiskuttaa myös ensimmäisen sadonkorjuun jälkeen kesällä tai syksyllä viimeisen korjuun jälkeen.</a:t>
            </a:r>
          </a:p>
          <a:p>
            <a:r>
              <a:rPr lang="fi-FI" altLang="fi-FI" sz="2000" kern="0" dirty="0">
                <a:latin typeface="Arial" panose="020B0604020202020204" pitchFamily="34" charset="0"/>
              </a:rPr>
              <a:t>Nurmien rikkatorjunta kannattaa tehdä kun nurmi on n. 15-20 cm pitkää, liian pitkä nurmi varjostaa rikat alle tai rikkakasvit ovat jo tuossa nurmivaiheessa liian isoja torjuttavaksi</a:t>
            </a:r>
          </a:p>
          <a:p>
            <a:endParaRPr lang="fi-FI" altLang="fi-FI" sz="2400" kern="0" dirty="0">
              <a:latin typeface="Arial" panose="020B0604020202020204" pitchFamily="34" charset="0"/>
            </a:endParaRPr>
          </a:p>
          <a:p>
            <a:endParaRPr lang="fi-FI" altLang="fi-FI" sz="2400" kern="0" dirty="0">
              <a:latin typeface="Arial" panose="020B0604020202020204" pitchFamily="34" charset="0"/>
            </a:endParaRPr>
          </a:p>
        </p:txBody>
      </p:sp>
      <p:pic>
        <p:nvPicPr>
          <p:cNvPr id="6" name="Kuva 5">
            <a:extLst>
              <a:ext uri="{FF2B5EF4-FFF2-40B4-BE49-F238E27FC236}">
                <a16:creationId xmlns:a16="http://schemas.microsoft.com/office/drawing/2014/main" id="{22626BE3-6F82-9489-B8C1-3BA65600B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478" y="6025890"/>
            <a:ext cx="5704113" cy="617946"/>
          </a:xfrm>
          <a:prstGeom prst="rect">
            <a:avLst/>
          </a:prstGeom>
        </p:spPr>
      </p:pic>
      <p:sp>
        <p:nvSpPr>
          <p:cNvPr id="5" name="Suorakulmio: Pyöristetyt kulmat 4">
            <a:hlinkClick r:id="rId3" action="ppaction://hlinksldjump"/>
            <a:extLst>
              <a:ext uri="{FF2B5EF4-FFF2-40B4-BE49-F238E27FC236}">
                <a16:creationId xmlns:a16="http://schemas.microsoft.com/office/drawing/2014/main" id="{4A84634E-2330-4C8B-9B30-819A20FC68C6}"/>
              </a:ext>
            </a:extLst>
          </p:cNvPr>
          <p:cNvSpPr/>
          <p:nvPr/>
        </p:nvSpPr>
        <p:spPr>
          <a:xfrm>
            <a:off x="10412202" y="564924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451074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9098071C-1868-5B56-C1B5-F01F9FC61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704" y="6055567"/>
            <a:ext cx="5883786" cy="637410"/>
          </a:xfrm>
          <a:prstGeom prst="rect">
            <a:avLst/>
          </a:prstGeom>
        </p:spPr>
      </p:pic>
      <p:sp>
        <p:nvSpPr>
          <p:cNvPr id="5" name="Suorakulmio: Pyöristetyt kulmat 4">
            <a:hlinkClick r:id="rId3" action="ppaction://hlinksldjump"/>
            <a:extLst>
              <a:ext uri="{FF2B5EF4-FFF2-40B4-BE49-F238E27FC236}">
                <a16:creationId xmlns:a16="http://schemas.microsoft.com/office/drawing/2014/main" id="{4A84634E-2330-4C8B-9B30-819A20FC68C6}"/>
              </a:ext>
            </a:extLst>
          </p:cNvPr>
          <p:cNvSpPr/>
          <p:nvPr/>
        </p:nvSpPr>
        <p:spPr>
          <a:xfrm>
            <a:off x="10412202" y="564924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
        <p:nvSpPr>
          <p:cNvPr id="2" name="Tekstin paikkamerkki 1">
            <a:extLst>
              <a:ext uri="{FF2B5EF4-FFF2-40B4-BE49-F238E27FC236}">
                <a16:creationId xmlns:a16="http://schemas.microsoft.com/office/drawing/2014/main" id="{31D1C87F-E47B-4BA7-929B-C0DCE9C64073}"/>
              </a:ext>
            </a:extLst>
          </p:cNvPr>
          <p:cNvSpPr>
            <a:spLocks noGrp="1"/>
          </p:cNvSpPr>
          <p:nvPr>
            <p:ph type="body" sz="half" idx="2"/>
          </p:nvPr>
        </p:nvSpPr>
        <p:spPr>
          <a:xfrm>
            <a:off x="3420549" y="316024"/>
            <a:ext cx="6693836" cy="648072"/>
          </a:xfrm>
        </p:spPr>
        <p:txBody>
          <a:bodyPr/>
          <a:lstStyle/>
          <a:p>
            <a:r>
              <a:rPr lang="fi-FI" dirty="0"/>
              <a:t>Kasvinsuojelun havainnot ja toimenpiteet</a:t>
            </a:r>
            <a:endParaRPr lang="en-US" dirty="0"/>
          </a:p>
        </p:txBody>
      </p:sp>
      <p:sp>
        <p:nvSpPr>
          <p:cNvPr id="4" name="Rectangle 5">
            <a:extLst>
              <a:ext uri="{FF2B5EF4-FFF2-40B4-BE49-F238E27FC236}">
                <a16:creationId xmlns:a16="http://schemas.microsoft.com/office/drawing/2014/main" id="{AB9F8E06-B6F3-40AC-9760-FAD473D44B7E}"/>
              </a:ext>
            </a:extLst>
          </p:cNvPr>
          <p:cNvSpPr txBox="1">
            <a:spLocks noChangeArrowheads="1"/>
          </p:cNvSpPr>
          <p:nvPr/>
        </p:nvSpPr>
        <p:spPr>
          <a:xfrm>
            <a:off x="1557347" y="1592654"/>
            <a:ext cx="10012612" cy="3567175"/>
          </a:xfrm>
          <a:prstGeom prst="rect">
            <a:avLst/>
          </a:prstGeom>
        </p:spPr>
        <p:txBody>
          <a:bodyPr/>
          <a:lst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fi-FI" altLang="fi-FI" sz="2000" kern="0" dirty="0">
                <a:latin typeface="Arial" panose="020B0604020202020204" pitchFamily="34" charset="0"/>
              </a:rPr>
              <a:t>Pellolla kannattaa käydä havainnoimassa nurmen rikkakasveja keväällä kun nurmi on lähtenyt kasvuun.</a:t>
            </a:r>
          </a:p>
          <a:p>
            <a:r>
              <a:rPr lang="fi-FI" altLang="fi-FI" sz="2000" kern="0" dirty="0">
                <a:latin typeface="Arial" panose="020B0604020202020204" pitchFamily="34" charset="0"/>
              </a:rPr>
              <a:t>Vilja –nurmi kierrossa, nurmen lopetusvaiheessa, juolavehnän torjunta avainasemassa. Viljalla rikkatorjunta suojaviljaan tarkasti, suunnitelluilla tehoaineilla.</a:t>
            </a:r>
          </a:p>
          <a:p>
            <a:r>
              <a:rPr lang="fi-FI" altLang="fi-FI" sz="2000" kern="0" dirty="0">
                <a:latin typeface="Arial" panose="020B0604020202020204" pitchFamily="34" charset="0"/>
              </a:rPr>
              <a:t>Torjunta nurmivuosina tarvittaessa. Jos on päässyt kertymään rikkasiemenpankkia, on valmistauduttava torjumaan rikkakasvit myös nurmivuosina. Yleensä toisena nurmivuonna.</a:t>
            </a:r>
          </a:p>
          <a:p>
            <a:r>
              <a:rPr lang="fi-FI" altLang="fi-FI" sz="2000" kern="0" dirty="0">
                <a:latin typeface="Arial" panose="020B0604020202020204" pitchFamily="34" charset="0"/>
              </a:rPr>
              <a:t>Kevätruiskutus kotieläintilalla saattaa jäädä tekemättä kiireiden vuoksi. Tällöin voidaan tarvittaessa ruiskuttaa myös ensimmäisen sadonkorjuun jälkeen kesällä tai syksyllä viimeisen korjuun jälkeen.</a:t>
            </a:r>
          </a:p>
          <a:p>
            <a:r>
              <a:rPr lang="fi-FI" altLang="fi-FI" sz="2000" kern="0" dirty="0">
                <a:latin typeface="Arial" panose="020B0604020202020204" pitchFamily="34" charset="0"/>
              </a:rPr>
              <a:t>Nurmien rikkatorjunta kannattaa tehdä kun nurmi on n. 15-20 cm pitkää, liian pitkä nurmi varjostaa rikat alle tai rikkakasvit ovat jo tuossa nurmivaiheessa liian isoja torjuttavaksi</a:t>
            </a:r>
          </a:p>
        </p:txBody>
      </p:sp>
    </p:spTree>
    <p:extLst>
      <p:ext uri="{BB962C8B-B14F-4D97-AF65-F5344CB8AC3E}">
        <p14:creationId xmlns:p14="http://schemas.microsoft.com/office/powerpoint/2010/main" val="4130832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7624D9AD-EBAF-AE54-2073-F3AD79D75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155" y="6018230"/>
            <a:ext cx="5544630" cy="600668"/>
          </a:xfrm>
          <a:prstGeom prst="rect">
            <a:avLst/>
          </a:prstGeom>
        </p:spPr>
      </p:pic>
      <p:pic>
        <p:nvPicPr>
          <p:cNvPr id="5" name="Picture 11">
            <a:extLst>
              <a:ext uri="{FF2B5EF4-FFF2-40B4-BE49-F238E27FC236}">
                <a16:creationId xmlns:a16="http://schemas.microsoft.com/office/drawing/2014/main" id="{31999957-A819-4E44-A999-163CA2180A52}"/>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531268" y="2504098"/>
            <a:ext cx="7129463" cy="3709988"/>
          </a:xfrm>
          <a:prstGeom prst="rect">
            <a:avLst/>
          </a:prstGeom>
          <a:noFill/>
          <a:ln>
            <a:noFill/>
          </a:ln>
        </p:spPr>
      </p:pic>
      <p:sp>
        <p:nvSpPr>
          <p:cNvPr id="2" name="Tekstin paikkamerkki 1">
            <a:extLst>
              <a:ext uri="{FF2B5EF4-FFF2-40B4-BE49-F238E27FC236}">
                <a16:creationId xmlns:a16="http://schemas.microsoft.com/office/drawing/2014/main" id="{DBB7078D-499C-416F-9BF3-1CBC2DB04F2B}"/>
              </a:ext>
            </a:extLst>
          </p:cNvPr>
          <p:cNvSpPr>
            <a:spLocks noGrp="1"/>
          </p:cNvSpPr>
          <p:nvPr>
            <p:ph type="body" sz="half" idx="2"/>
          </p:nvPr>
        </p:nvSpPr>
        <p:spPr>
          <a:xfrm>
            <a:off x="3513855" y="372007"/>
            <a:ext cx="5816758" cy="648072"/>
          </a:xfrm>
        </p:spPr>
        <p:txBody>
          <a:bodyPr/>
          <a:lstStyle/>
          <a:p>
            <a:r>
              <a:rPr lang="fi-FI" dirty="0"/>
              <a:t>Nurmen kemiallinen lopetus</a:t>
            </a:r>
            <a:endParaRPr lang="en-US" dirty="0"/>
          </a:p>
        </p:txBody>
      </p:sp>
      <p:sp>
        <p:nvSpPr>
          <p:cNvPr id="4" name="Rectangle 5">
            <a:extLst>
              <a:ext uri="{FF2B5EF4-FFF2-40B4-BE49-F238E27FC236}">
                <a16:creationId xmlns:a16="http://schemas.microsoft.com/office/drawing/2014/main" id="{8DC84BFB-400A-4943-ACFE-31DB46B2FC85}"/>
              </a:ext>
            </a:extLst>
          </p:cNvPr>
          <p:cNvSpPr txBox="1">
            <a:spLocks noChangeArrowheads="1"/>
          </p:cNvSpPr>
          <p:nvPr/>
        </p:nvSpPr>
        <p:spPr>
          <a:xfrm>
            <a:off x="2446390" y="1020079"/>
            <a:ext cx="7772400" cy="4114800"/>
          </a:xfrm>
          <a:prstGeom prst="rect">
            <a:avLst/>
          </a:prstGeom>
        </p:spPr>
        <p:txBody>
          <a:bodyPr/>
          <a:lst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lvl="3">
              <a:buFontTx/>
              <a:buNone/>
            </a:pPr>
            <a:endParaRPr lang="fi-FI" altLang="fi-FI" sz="1200" kern="0" dirty="0">
              <a:latin typeface="Arial" panose="020B0604020202020204" pitchFamily="34" charset="0"/>
            </a:endParaRPr>
          </a:p>
          <a:p>
            <a:r>
              <a:rPr lang="fi-FI" altLang="fi-FI" sz="1600" kern="0" dirty="0">
                <a:latin typeface="Arial" panose="020B0604020202020204" pitchFamily="34" charset="0"/>
              </a:rPr>
              <a:t>Nurmen lopetus ensimmäisen tai toisen säilörehunkorjuuvaiheen jälkeen, kun kasvustossa </a:t>
            </a:r>
            <a:r>
              <a:rPr lang="fi-FI" altLang="fi-FI" sz="1600" kern="0" dirty="0" err="1">
                <a:latin typeface="Arial" panose="020B0604020202020204" pitchFamily="34" charset="0"/>
              </a:rPr>
              <a:t>väh</a:t>
            </a:r>
            <a:r>
              <a:rPr lang="fi-FI" altLang="fi-FI" sz="1600" kern="0" dirty="0">
                <a:latin typeface="Arial" panose="020B0604020202020204" pitchFamily="34" charset="0"/>
              </a:rPr>
              <a:t>. 4 lehteä</a:t>
            </a:r>
          </a:p>
          <a:p>
            <a:r>
              <a:rPr lang="fi-FI" altLang="fi-FI" sz="1600" kern="0" dirty="0">
                <a:latin typeface="Arial" panose="020B0604020202020204" pitchFamily="34" charset="0"/>
              </a:rPr>
              <a:t>Nurmi kannattaa lopettaa glyfosaatilla, mielellään maksimi määrä esim. 360g sisältävää ainetta 4 </a:t>
            </a:r>
            <a:r>
              <a:rPr lang="fi-FI" altLang="fi-FI" sz="1600" kern="0" dirty="0" err="1">
                <a:latin typeface="Arial" panose="020B0604020202020204" pitchFamily="34" charset="0"/>
              </a:rPr>
              <a:t>ltr</a:t>
            </a:r>
            <a:r>
              <a:rPr lang="fi-FI" altLang="fi-FI" sz="1600" kern="0" dirty="0">
                <a:latin typeface="Arial" panose="020B0604020202020204" pitchFamily="34" charset="0"/>
              </a:rPr>
              <a:t>/ha. Tai 450g sisältävää ainetta 3 </a:t>
            </a:r>
            <a:r>
              <a:rPr lang="fi-FI" altLang="fi-FI" sz="1600" kern="0" dirty="0" err="1">
                <a:latin typeface="Arial" panose="020B0604020202020204" pitchFamily="34" charset="0"/>
              </a:rPr>
              <a:t>ltr</a:t>
            </a:r>
            <a:r>
              <a:rPr lang="fi-FI" altLang="fi-FI" sz="1600" kern="0" dirty="0">
                <a:latin typeface="Arial" panose="020B0604020202020204" pitchFamily="34" charset="0"/>
              </a:rPr>
              <a:t>/ha</a:t>
            </a:r>
          </a:p>
          <a:p>
            <a:r>
              <a:rPr lang="fi-FI" altLang="fi-FI" sz="1600" kern="0" dirty="0">
                <a:latin typeface="Arial" panose="020B0604020202020204" pitchFamily="34" charset="0"/>
              </a:rPr>
              <a:t>Glyfosaatin kannattaa antaa vaikuttaa aineesta riippuen n. 3-4vk, jonka jälkeen ruiskutetun pellon voi muokata</a:t>
            </a:r>
          </a:p>
          <a:p>
            <a:pPr>
              <a:buFontTx/>
              <a:buNone/>
            </a:pPr>
            <a:endParaRPr lang="fi-FI" altLang="fi-FI" sz="2400" kern="0" dirty="0">
              <a:latin typeface="Arial" panose="020B0604020202020204" pitchFamily="34" charset="0"/>
            </a:endParaRPr>
          </a:p>
          <a:p>
            <a:endParaRPr lang="fi-FI" altLang="fi-FI" sz="2400" kern="0" dirty="0">
              <a:latin typeface="Arial" panose="020B0604020202020204" pitchFamily="34" charset="0"/>
            </a:endParaRPr>
          </a:p>
        </p:txBody>
      </p:sp>
      <p:sp>
        <p:nvSpPr>
          <p:cNvPr id="6" name="Alanuoli 5">
            <a:extLst>
              <a:ext uri="{FF2B5EF4-FFF2-40B4-BE49-F238E27FC236}">
                <a16:creationId xmlns:a16="http://schemas.microsoft.com/office/drawing/2014/main" id="{09709F36-B605-4270-A4DA-E7B162589B4F}"/>
              </a:ext>
            </a:extLst>
          </p:cNvPr>
          <p:cNvSpPr>
            <a:spLocks noChangeArrowheads="1"/>
          </p:cNvSpPr>
          <p:nvPr/>
        </p:nvSpPr>
        <p:spPr bwMode="auto">
          <a:xfrm>
            <a:off x="4518263" y="3351030"/>
            <a:ext cx="576263" cy="1008062"/>
          </a:xfrm>
          <a:prstGeom prst="downArrow">
            <a:avLst>
              <a:gd name="adj1" fmla="val 50000"/>
              <a:gd name="adj2" fmla="val 49977"/>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eaLnBrk="0" fontAlgn="base" hangingPunct="0">
              <a:spcBef>
                <a:spcPct val="0"/>
              </a:spcBef>
              <a:spcAft>
                <a:spcPct val="0"/>
              </a:spcAft>
              <a:buNone/>
            </a:pPr>
            <a:endParaRPr lang="fi-FI" altLang="fi-FI" sz="2800" b="1">
              <a:solidFill>
                <a:srgbClr val="000000"/>
              </a:solidFill>
            </a:endParaRPr>
          </a:p>
        </p:txBody>
      </p:sp>
      <p:sp>
        <p:nvSpPr>
          <p:cNvPr id="7" name="Suorakulmio: Pyöristetyt kulmat 6">
            <a:hlinkClick r:id="rId4" action="ppaction://hlinksldjump"/>
            <a:extLst>
              <a:ext uri="{FF2B5EF4-FFF2-40B4-BE49-F238E27FC236}">
                <a16:creationId xmlns:a16="http://schemas.microsoft.com/office/drawing/2014/main" id="{2E1D20E4-3506-4850-B2D8-F6A6F5A2923A}"/>
              </a:ext>
            </a:extLst>
          </p:cNvPr>
          <p:cNvSpPr/>
          <p:nvPr/>
        </p:nvSpPr>
        <p:spPr>
          <a:xfrm>
            <a:off x="10412202" y="564924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3428545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0A2D00B-3817-4E4D-1853-4C94F8256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822" y="6011452"/>
            <a:ext cx="5497718" cy="648072"/>
          </a:xfrm>
          <a:prstGeom prst="rect">
            <a:avLst/>
          </a:prstGeom>
        </p:spPr>
      </p:pic>
      <p:sp>
        <p:nvSpPr>
          <p:cNvPr id="2" name="Tekstin paikkamerkki 1">
            <a:extLst>
              <a:ext uri="{FF2B5EF4-FFF2-40B4-BE49-F238E27FC236}">
                <a16:creationId xmlns:a16="http://schemas.microsoft.com/office/drawing/2014/main" id="{B80EF24A-CEA3-4685-A25A-4F3AC6F607F6}"/>
              </a:ext>
            </a:extLst>
          </p:cNvPr>
          <p:cNvSpPr>
            <a:spLocks noGrp="1"/>
          </p:cNvSpPr>
          <p:nvPr>
            <p:ph type="body" sz="half" idx="2"/>
          </p:nvPr>
        </p:nvSpPr>
        <p:spPr>
          <a:xfrm>
            <a:off x="3569839" y="165895"/>
            <a:ext cx="6572538" cy="648072"/>
          </a:xfrm>
        </p:spPr>
        <p:txBody>
          <a:bodyPr/>
          <a:lstStyle/>
          <a:p>
            <a:r>
              <a:rPr lang="fi-FI" dirty="0"/>
              <a:t>ProAgria NIR maa-analyysi</a:t>
            </a:r>
            <a:endParaRPr lang="en-US" dirty="0"/>
          </a:p>
        </p:txBody>
      </p:sp>
      <p:sp>
        <p:nvSpPr>
          <p:cNvPr id="5" name="Tekstiruutu 4">
            <a:extLst>
              <a:ext uri="{FF2B5EF4-FFF2-40B4-BE49-F238E27FC236}">
                <a16:creationId xmlns:a16="http://schemas.microsoft.com/office/drawing/2014/main" id="{C82D7597-745A-4E0B-9883-98886386E5D1}"/>
              </a:ext>
            </a:extLst>
          </p:cNvPr>
          <p:cNvSpPr txBox="1"/>
          <p:nvPr/>
        </p:nvSpPr>
        <p:spPr>
          <a:xfrm>
            <a:off x="3212983" y="705374"/>
            <a:ext cx="8898153" cy="5656357"/>
          </a:xfrm>
          <a:prstGeom prst="rect">
            <a:avLst/>
          </a:prstGeom>
          <a:noFill/>
        </p:spPr>
        <p:txBody>
          <a:bodyPr wrap="square">
            <a:spAutoFit/>
          </a:bodyPr>
          <a:lstStyle/>
          <a:p>
            <a:pPr marL="342900" lvl="0" indent="-342900" eaLnBrk="0" fontAlgn="base" hangingPunct="0">
              <a:lnSpc>
                <a:spcPct val="107000"/>
              </a:lnSpc>
              <a:spcAft>
                <a:spcPts val="800"/>
              </a:spcAft>
              <a:buFont typeface="Times New Roman" panose="02020603050405020304" pitchFamily="18" charset="0"/>
              <a:buChar char="•"/>
              <a:tabLst>
                <a:tab pos="457200" algn="l"/>
              </a:tabLst>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Asiakaslupaus:</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effectLst/>
                <a:latin typeface="Calibri" panose="020F0502020204030204" pitchFamily="34" charset="0"/>
                <a:ea typeface="Times New Roman" panose="02020603050405020304" pitchFamily="18" charset="0"/>
                <a:cs typeface="Calibri" panose="020F0502020204030204" pitchFamily="34" charset="0"/>
              </a:rPr>
              <a:t>Lisätietoa maan kemiallisista, fysikaalisista ja biologisista tekijöistä</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654810" eaLnBrk="0" fontAlgn="base" hangingPunct="0">
              <a:lnSpc>
                <a:spcPct val="107000"/>
              </a:lnSpc>
              <a:spcAft>
                <a:spcPts val="800"/>
              </a:spcAft>
            </a:pPr>
            <a:r>
              <a:rPr lang="fi-FI" sz="11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fi-FI" sz="1100" dirty="0">
                <a:effectLst/>
                <a:latin typeface="Calibri" panose="020F0502020204030204" pitchFamily="34" charset="0"/>
                <a:ea typeface="Times New Roman" panose="02020603050405020304" pitchFamily="18" charset="0"/>
                <a:cs typeface="Calibri" panose="020F0502020204030204" pitchFamily="34" charset="0"/>
              </a:rPr>
              <a:t> Viljelyvarmuuden lisääminen, sadon määrän ja laadun lisääminen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Lannoituksen ja kalkituksen täsmennys peltolohkolle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654810" eaLnBrk="0" fontAlgn="base" hangingPunct="0">
              <a:lnSpc>
                <a:spcPct val="107000"/>
              </a:lnSpc>
              <a:spcAft>
                <a:spcPts val="800"/>
              </a:spcAf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euro ja ympäristöhyödyt, oikea määrä tuotantopanoksia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eaLnBrk="0" fontAlgn="base" hangingPunct="0">
              <a:lnSpc>
                <a:spcPct val="107000"/>
              </a:lnSpc>
              <a:spcAft>
                <a:spcPts val="800"/>
              </a:spcAft>
              <a:buFont typeface="Times New Roman" panose="02020603050405020304" pitchFamily="18" charset="0"/>
              <a:buChar char="•"/>
              <a:tabLst>
                <a:tab pos="457200" algn="l"/>
              </a:tabLst>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Kohderyhmä:</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Tiloille</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joilla</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etenkin</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viljelyksessä</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600200" lvl="3" indent="-228600" eaLnBrk="0" fontAlgn="base" hangingPunct="0">
              <a:lnSpc>
                <a:spcPct val="107000"/>
              </a:lnSpc>
              <a:spcAft>
                <a:spcPts val="800"/>
              </a:spcAft>
              <a:buFont typeface="Courier New" panose="02070309020205020404" pitchFamily="49" charset="0"/>
              <a:buChar char="o"/>
            </a:pPr>
            <a:r>
              <a:rPr lang="fi-FI" sz="1100" dirty="0">
                <a:effectLst/>
                <a:latin typeface="Calibri" panose="020F0502020204030204" pitchFamily="34" charset="0"/>
                <a:ea typeface="Times New Roman" panose="02020603050405020304" pitchFamily="18" charset="0"/>
                <a:cs typeface="Calibri" panose="020F0502020204030204" pitchFamily="34" charset="0"/>
              </a:rPr>
              <a:t>Erikoiskasveja (mukula/juureskasveja, sokerijuurikas, puutarhakasvit)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600200" lvl="3" indent="-228600" eaLnBrk="0" fontAlgn="base" hangingPunct="0">
              <a:lnSpc>
                <a:spcPct val="107000"/>
              </a:lnSpc>
              <a:spcAft>
                <a:spcPts val="800"/>
              </a:spcAft>
              <a:buFont typeface="Courier New" panose="02070309020205020404" pitchFamily="49" charset="0"/>
              <a:buChar char="o"/>
            </a:pPr>
            <a:r>
              <a:rPr lang="fi-FI" sz="1100" dirty="0">
                <a:effectLst/>
                <a:latin typeface="Calibri" panose="020F0502020204030204" pitchFamily="34" charset="0"/>
                <a:ea typeface="Times New Roman" panose="02020603050405020304" pitchFamily="18" charset="0"/>
                <a:cs typeface="Calibri" panose="020F0502020204030204" pitchFamily="34" charset="0"/>
              </a:rPr>
              <a:t>Nurmea, nurmi ottaa paljon ravinteita, joten tieto maan ravinteista tärkeä</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600200" lvl="3" indent="-228600" eaLnBrk="0" fontAlgn="base" hangingPunct="0">
              <a:lnSpc>
                <a:spcPct val="107000"/>
              </a:lnSpc>
              <a:spcAft>
                <a:spcPts val="800"/>
              </a:spcAft>
              <a:buFont typeface="Courier New" panose="02070309020205020404" pitchFamily="49" charset="0"/>
              <a:buChar char="o"/>
            </a:pPr>
            <a:r>
              <a:rPr lang="fi-FI" sz="1100" dirty="0">
                <a:effectLst/>
                <a:latin typeface="Calibri" panose="020F0502020204030204" pitchFamily="34" charset="0"/>
                <a:ea typeface="Times New Roman" panose="02020603050405020304" pitchFamily="18" charset="0"/>
                <a:cs typeface="Calibri" panose="020F0502020204030204" pitchFamily="34" charset="0"/>
              </a:rPr>
              <a:t>Viljakasvit, öljykasvit ja kumina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effectLst/>
                <a:latin typeface="Calibri" panose="020F0502020204030204" pitchFamily="34" charset="0"/>
                <a:ea typeface="Times New Roman" panose="02020603050405020304" pitchFamily="18" charset="0"/>
                <a:cs typeface="Calibri" panose="020F0502020204030204" pitchFamily="34" charset="0"/>
              </a:rPr>
              <a:t>Luomutiloille, ravinteiden kierron tehostaminen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effectLst/>
                <a:latin typeface="Calibri" panose="020F0502020204030204" pitchFamily="34" charset="0"/>
                <a:ea typeface="Times New Roman" panose="02020603050405020304" pitchFamily="18" charset="0"/>
                <a:cs typeface="Calibri" panose="020F0502020204030204" pitchFamily="34" charset="0"/>
              </a:rPr>
              <a:t>Tiloille, joilla halu kehittää toimintaa, sekä halu tietää maaperästä enemmän kuin normaali viljavuusnäytteiden perusteella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Tiloille, jotka kiinnostuneet hiiliviljelystä</a:t>
            </a:r>
            <a:r>
              <a:rPr lang="fi-FI" sz="11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eaLnBrk="0" fontAlgn="base" hangingPunct="0">
              <a:lnSpc>
                <a:spcPct val="107000"/>
              </a:lnSpc>
              <a:spcAft>
                <a:spcPts val="800"/>
              </a:spcAft>
              <a:buFont typeface="Times New Roman" panose="02020603050405020304" pitchFamily="18" charset="0"/>
              <a:buChar char="•"/>
              <a:tabLst>
                <a:tab pos="457200" algn="l"/>
              </a:tabLst>
            </a:pPr>
            <a:r>
              <a:rPr lang="en-US" sz="11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Mitä</a:t>
            </a: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hyötyjä asiakkaalle?</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Pellon viljelyvarmuus lisääntyy, kun tiedetään mitä ravinnetta ja pellon ominaisuutta parannetaan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Lisäeväitä viljelysuunnittelun tueksi mm. lannoitukseen, kasvivalintaan, viljelykiertoon, kalkituksen ja maanparannusaineiden suunnitteluun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Muuttuvien kustannusten optimointi, tuotantopanoksia ei mene hukkaan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Pellon vedenpidätyskyky, oikea kastelumäärä ja tieto pellon sateenkestosta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Satotuotot kasvavat, sadon laatu paranee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eaLnBrk="0" fontAlgn="base" hangingPunct="0">
              <a:lnSpc>
                <a:spcPct val="107000"/>
              </a:lnSpc>
              <a:spcAft>
                <a:spcPts val="800"/>
              </a:spcAft>
              <a:buFont typeface="Times New Roman" panose="02020603050405020304" pitchFamily="18" charset="0"/>
              <a:buChar char="–"/>
              <a:tabLst>
                <a:tab pos="914400" algn="l"/>
              </a:tabLst>
            </a:pPr>
            <a:r>
              <a:rPr lang="fi-FI" sz="1100" dirty="0">
                <a:effectLst/>
                <a:latin typeface="Calibri" panose="020F0502020204030204" pitchFamily="34" charset="0"/>
                <a:ea typeface="Times New Roman" panose="02020603050405020304" pitchFamily="18" charset="0"/>
                <a:cs typeface="Calibri" panose="020F0502020204030204" pitchFamily="34" charset="0"/>
              </a:rPr>
              <a:t>Pellon hiilivarastojen syvempi tuntemus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kstiruutu 2">
            <a:extLst>
              <a:ext uri="{FF2B5EF4-FFF2-40B4-BE49-F238E27FC236}">
                <a16:creationId xmlns:a16="http://schemas.microsoft.com/office/drawing/2014/main" id="{55CD271C-AEB3-4334-B6BC-B09CBDDF2FBA}"/>
              </a:ext>
            </a:extLst>
          </p:cNvPr>
          <p:cNvSpPr txBox="1"/>
          <p:nvPr/>
        </p:nvSpPr>
        <p:spPr>
          <a:xfrm>
            <a:off x="7422746" y="5750713"/>
            <a:ext cx="4809688" cy="369332"/>
          </a:xfrm>
          <a:prstGeom prst="rect">
            <a:avLst/>
          </a:prstGeom>
          <a:noFill/>
        </p:spPr>
        <p:txBody>
          <a:bodyPr wrap="square" rtlCol="0">
            <a:spAutoFit/>
          </a:bodyPr>
          <a:lstStyle/>
          <a:p>
            <a:r>
              <a:rPr lang="fi-FI" dirty="0"/>
              <a:t>NIR maa-analyysin tulos </a:t>
            </a:r>
            <a:r>
              <a:rPr lang="fi-FI" dirty="0">
                <a:sym typeface="Wingdings" panose="05000000000000000000" pitchFamily="2" charset="2"/>
              </a:rPr>
              <a:t> Katso </a:t>
            </a:r>
            <a:r>
              <a:rPr lang="fi-FI" dirty="0">
                <a:sym typeface="Wingdings" panose="05000000000000000000" pitchFamily="2" charset="2"/>
                <a:hlinkClick r:id="rId3" action="ppaction://hlinksldjump"/>
              </a:rPr>
              <a:t>esimerkki</a:t>
            </a:r>
            <a:endParaRPr lang="fi-FI" dirty="0"/>
          </a:p>
        </p:txBody>
      </p:sp>
    </p:spTree>
    <p:extLst>
      <p:ext uri="{BB962C8B-B14F-4D97-AF65-F5344CB8AC3E}">
        <p14:creationId xmlns:p14="http://schemas.microsoft.com/office/powerpoint/2010/main" val="2308574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EDF767B-4EC2-6EF2-6FBE-44AE08E33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656" y="6062029"/>
            <a:ext cx="6110383" cy="661958"/>
          </a:xfrm>
          <a:prstGeom prst="rect">
            <a:avLst/>
          </a:prstGeom>
        </p:spPr>
      </p:pic>
      <p:pic>
        <p:nvPicPr>
          <p:cNvPr id="4" name="Kuva 3">
            <a:extLst>
              <a:ext uri="{FF2B5EF4-FFF2-40B4-BE49-F238E27FC236}">
                <a16:creationId xmlns:a16="http://schemas.microsoft.com/office/drawing/2014/main" id="{7AAF78C2-E067-44C7-8CF4-6C58B29D0068}"/>
              </a:ext>
            </a:extLst>
          </p:cNvPr>
          <p:cNvPicPr>
            <a:picLocks noChangeAspect="1"/>
          </p:cNvPicPr>
          <p:nvPr/>
        </p:nvPicPr>
        <p:blipFill>
          <a:blip r:embed="rId3"/>
          <a:stretch>
            <a:fillRect/>
          </a:stretch>
        </p:blipFill>
        <p:spPr>
          <a:xfrm>
            <a:off x="3506597" y="0"/>
            <a:ext cx="6677638" cy="6062029"/>
          </a:xfrm>
          <a:prstGeom prst="rect">
            <a:avLst/>
          </a:prstGeom>
        </p:spPr>
      </p:pic>
      <p:sp>
        <p:nvSpPr>
          <p:cNvPr id="5" name="Suorakulmio: Pyöristetyt kulmat 4">
            <a:hlinkClick r:id="rId4" action="ppaction://hlinksldjump"/>
            <a:extLst>
              <a:ext uri="{FF2B5EF4-FFF2-40B4-BE49-F238E27FC236}">
                <a16:creationId xmlns:a16="http://schemas.microsoft.com/office/drawing/2014/main" id="{23A173CA-8293-450B-AFBA-A819B6C69540}"/>
              </a:ext>
            </a:extLst>
          </p:cNvPr>
          <p:cNvSpPr/>
          <p:nvPr/>
        </p:nvSpPr>
        <p:spPr>
          <a:xfrm>
            <a:off x="10412202" y="5649245"/>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185473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1603AB-A7D3-41DA-A5FA-2DC714319878}"/>
              </a:ext>
            </a:extLst>
          </p:cNvPr>
          <p:cNvSpPr>
            <a:spLocks noGrp="1"/>
          </p:cNvSpPr>
          <p:nvPr>
            <p:ph type="body" sz="half" idx="2"/>
          </p:nvPr>
        </p:nvSpPr>
        <p:spPr>
          <a:xfrm>
            <a:off x="2207568" y="2060848"/>
            <a:ext cx="9531815" cy="648072"/>
          </a:xfrm>
        </p:spPr>
        <p:txBody>
          <a:bodyPr wrap="square" anchor="t">
            <a:normAutofit/>
          </a:bodyPr>
          <a:lstStyle/>
          <a:p>
            <a:r>
              <a:rPr lang="fi-FI" b="1" dirty="0"/>
              <a:t>Viljelytoimenpiteet kevät ja alkukesä</a:t>
            </a:r>
          </a:p>
        </p:txBody>
      </p:sp>
      <p:sp>
        <p:nvSpPr>
          <p:cNvPr id="5" name="Suorakulmio: Pyöristetyt kulmat 4">
            <a:hlinkClick r:id="rId2" action="ppaction://hlinksldjump"/>
            <a:extLst>
              <a:ext uri="{FF2B5EF4-FFF2-40B4-BE49-F238E27FC236}">
                <a16:creationId xmlns:a16="http://schemas.microsoft.com/office/drawing/2014/main" id="{78CF053C-0BCD-46AA-9D51-3C1E14262E13}"/>
              </a:ext>
            </a:extLst>
          </p:cNvPr>
          <p:cNvSpPr/>
          <p:nvPr/>
        </p:nvSpPr>
        <p:spPr>
          <a:xfrm>
            <a:off x="10412202" y="533894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
        <p:nvSpPr>
          <p:cNvPr id="8" name="Text Placeholder 2">
            <a:hlinkClick r:id="rId3" action="ppaction://hlinksldjump"/>
            <a:extLst>
              <a:ext uri="{FF2B5EF4-FFF2-40B4-BE49-F238E27FC236}">
                <a16:creationId xmlns:a16="http://schemas.microsoft.com/office/drawing/2014/main" id="{1E3FA420-87EF-4011-8D61-DAB091D7B8ED}"/>
              </a:ext>
            </a:extLst>
          </p:cNvPr>
          <p:cNvSpPr txBox="1">
            <a:spLocks/>
          </p:cNvSpPr>
          <p:nvPr/>
        </p:nvSpPr>
        <p:spPr bwMode="auto">
          <a:xfrm>
            <a:off x="2207562" y="2773702"/>
            <a:ext cx="6324041"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Lannoitus</a:t>
            </a:r>
            <a:endParaRPr lang="en-US" u="sng" kern="0" dirty="0"/>
          </a:p>
        </p:txBody>
      </p:sp>
      <p:sp>
        <p:nvSpPr>
          <p:cNvPr id="9" name="Text Placeholder 2">
            <a:hlinkClick r:id="rId4" action="ppaction://hlinksldjump"/>
            <a:extLst>
              <a:ext uri="{FF2B5EF4-FFF2-40B4-BE49-F238E27FC236}">
                <a16:creationId xmlns:a16="http://schemas.microsoft.com/office/drawing/2014/main" id="{7A7DB084-8D7A-426D-B1EB-827AB78D0BF0}"/>
              </a:ext>
            </a:extLst>
          </p:cNvPr>
          <p:cNvSpPr txBox="1">
            <a:spLocks/>
          </p:cNvSpPr>
          <p:nvPr/>
        </p:nvSpPr>
        <p:spPr bwMode="auto">
          <a:xfrm>
            <a:off x="2207560" y="3941443"/>
            <a:ext cx="6324041"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Täydennyskylvö</a:t>
            </a:r>
            <a:endParaRPr lang="en-US" u="sng" kern="0" dirty="0"/>
          </a:p>
        </p:txBody>
      </p:sp>
      <p:sp>
        <p:nvSpPr>
          <p:cNvPr id="12" name="Text Placeholder 2">
            <a:hlinkClick r:id="rId5" action="ppaction://hlinksldjump"/>
            <a:extLst>
              <a:ext uri="{FF2B5EF4-FFF2-40B4-BE49-F238E27FC236}">
                <a16:creationId xmlns:a16="http://schemas.microsoft.com/office/drawing/2014/main" id="{E7C32B16-2A3E-4533-8CC4-71BB14F7C0A9}"/>
              </a:ext>
            </a:extLst>
          </p:cNvPr>
          <p:cNvSpPr txBox="1">
            <a:spLocks/>
          </p:cNvSpPr>
          <p:nvPr/>
        </p:nvSpPr>
        <p:spPr bwMode="auto">
          <a:xfrm>
            <a:off x="2207563" y="3360370"/>
            <a:ext cx="5267028"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a:t>Kasvinsuojelun </a:t>
            </a:r>
            <a:r>
              <a:rPr lang="en-US" u="sng" kern="0" dirty="0" err="1"/>
              <a:t>havainnot</a:t>
            </a:r>
            <a:r>
              <a:rPr lang="en-US" u="sng" kern="0" dirty="0"/>
              <a:t> ja </a:t>
            </a:r>
            <a:r>
              <a:rPr lang="en-US" u="sng" kern="0" dirty="0" err="1"/>
              <a:t>toimenpiteet</a:t>
            </a:r>
            <a:endParaRPr lang="en-US" u="sng" kern="0" dirty="0"/>
          </a:p>
        </p:txBody>
      </p:sp>
      <p:sp>
        <p:nvSpPr>
          <p:cNvPr id="15" name="Text Placeholder 2">
            <a:hlinkClick r:id="rId6" action="ppaction://hlinksldjump"/>
            <a:extLst>
              <a:ext uri="{FF2B5EF4-FFF2-40B4-BE49-F238E27FC236}">
                <a16:creationId xmlns:a16="http://schemas.microsoft.com/office/drawing/2014/main" id="{08678FFA-A1D7-40AA-A208-D91D5D2A19F7}"/>
              </a:ext>
            </a:extLst>
          </p:cNvPr>
          <p:cNvSpPr txBox="1">
            <a:spLocks/>
          </p:cNvSpPr>
          <p:nvPr/>
        </p:nvSpPr>
        <p:spPr bwMode="auto">
          <a:xfrm>
            <a:off x="2207560" y="4630358"/>
            <a:ext cx="4956195" cy="70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a:t>1. </a:t>
            </a:r>
            <a:r>
              <a:rPr lang="en-US" u="sng" kern="0" dirty="0" err="1"/>
              <a:t>Sadon</a:t>
            </a:r>
            <a:r>
              <a:rPr lang="en-US" u="sng" kern="0" dirty="0"/>
              <a:t> </a:t>
            </a:r>
            <a:r>
              <a:rPr lang="en-US" u="sng" kern="0" dirty="0" err="1"/>
              <a:t>korjuuajankohdan</a:t>
            </a:r>
            <a:r>
              <a:rPr lang="en-US" u="sng" kern="0" dirty="0"/>
              <a:t> </a:t>
            </a:r>
            <a:r>
              <a:rPr lang="en-US" u="sng" kern="0" dirty="0" err="1"/>
              <a:t>määritys</a:t>
            </a:r>
            <a:endParaRPr lang="en-US" u="sng" kern="0" dirty="0"/>
          </a:p>
        </p:txBody>
      </p:sp>
      <p:pic>
        <p:nvPicPr>
          <p:cNvPr id="4" name="Kuva 3">
            <a:extLst>
              <a:ext uri="{FF2B5EF4-FFF2-40B4-BE49-F238E27FC236}">
                <a16:creationId xmlns:a16="http://schemas.microsoft.com/office/drawing/2014/main" id="{F9C27D81-81F4-C7D1-0EDF-001701790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9247" y="5993362"/>
            <a:ext cx="6128792" cy="663953"/>
          </a:xfrm>
          <a:prstGeom prst="rect">
            <a:avLst/>
          </a:prstGeom>
        </p:spPr>
      </p:pic>
    </p:spTree>
    <p:extLst>
      <p:ext uri="{BB962C8B-B14F-4D97-AF65-F5344CB8AC3E}">
        <p14:creationId xmlns:p14="http://schemas.microsoft.com/office/powerpoint/2010/main" val="1146914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uorakulmio: Pyöristetyt kulmat 11">
            <a:hlinkClick r:id="rId2" action="ppaction://hlinksldjump"/>
            <a:extLst>
              <a:ext uri="{FF2B5EF4-FFF2-40B4-BE49-F238E27FC236}">
                <a16:creationId xmlns:a16="http://schemas.microsoft.com/office/drawing/2014/main" id="{F37BD07F-6D35-4BBE-A0C4-025A86452F42}"/>
              </a:ext>
            </a:extLst>
          </p:cNvPr>
          <p:cNvSpPr/>
          <p:nvPr/>
        </p:nvSpPr>
        <p:spPr>
          <a:xfrm>
            <a:off x="10403324" y="604874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 vuosikelloon</a:t>
            </a:r>
          </a:p>
        </p:txBody>
      </p:sp>
      <p:sp>
        <p:nvSpPr>
          <p:cNvPr id="15" name="Text Placeholder 2">
            <a:hlinkClick r:id="rId3" action="ppaction://hlinksldjump"/>
            <a:extLst>
              <a:ext uri="{FF2B5EF4-FFF2-40B4-BE49-F238E27FC236}">
                <a16:creationId xmlns:a16="http://schemas.microsoft.com/office/drawing/2014/main" id="{71AB10C5-03E6-4AAC-9434-AA8197C812EE}"/>
              </a:ext>
            </a:extLst>
          </p:cNvPr>
          <p:cNvSpPr txBox="1">
            <a:spLocks/>
          </p:cNvSpPr>
          <p:nvPr/>
        </p:nvSpPr>
        <p:spPr>
          <a:xfrm>
            <a:off x="7472025" y="5566046"/>
            <a:ext cx="3421445" cy="720080"/>
          </a:xfrm>
          <a:prstGeom prst="rect">
            <a:avLst/>
          </a:prstGeom>
        </p:spPr>
        <p:txBody>
          <a:bodyPr/>
          <a:lst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0" indent="0">
              <a:buNone/>
            </a:pPr>
            <a:r>
              <a:rPr lang="en-US" u="sng" kern="0" dirty="0" err="1"/>
              <a:t>Viljelytoimenpiteet</a:t>
            </a:r>
            <a:endParaRPr lang="en-US" u="sng" kern="0" dirty="0"/>
          </a:p>
        </p:txBody>
      </p:sp>
      <p:sp>
        <p:nvSpPr>
          <p:cNvPr id="16" name="Text Placeholder 2">
            <a:hlinkClick r:id="rId4" action="ppaction://hlinksldjump"/>
            <a:extLst>
              <a:ext uri="{FF2B5EF4-FFF2-40B4-BE49-F238E27FC236}">
                <a16:creationId xmlns:a16="http://schemas.microsoft.com/office/drawing/2014/main" id="{B3235796-7D6D-4041-AAC8-AAC30F556B55}"/>
              </a:ext>
            </a:extLst>
          </p:cNvPr>
          <p:cNvSpPr txBox="1">
            <a:spLocks/>
          </p:cNvSpPr>
          <p:nvPr/>
        </p:nvSpPr>
        <p:spPr bwMode="auto">
          <a:xfrm>
            <a:off x="4817370" y="4474250"/>
            <a:ext cx="3421445"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Lannoitussuunnitelma</a:t>
            </a:r>
            <a:endParaRPr lang="en-US" u="sng" kern="0" dirty="0"/>
          </a:p>
        </p:txBody>
      </p:sp>
      <p:sp>
        <p:nvSpPr>
          <p:cNvPr id="19" name="Text Placeholder 2">
            <a:hlinkClick r:id="rId5" action="ppaction://hlinksldjump"/>
            <a:extLst>
              <a:ext uri="{FF2B5EF4-FFF2-40B4-BE49-F238E27FC236}">
                <a16:creationId xmlns:a16="http://schemas.microsoft.com/office/drawing/2014/main" id="{CF526E34-BB76-4A30-99CD-859300F287F7}"/>
              </a:ext>
            </a:extLst>
          </p:cNvPr>
          <p:cNvSpPr txBox="1">
            <a:spLocks/>
          </p:cNvSpPr>
          <p:nvPr/>
        </p:nvSpPr>
        <p:spPr bwMode="auto">
          <a:xfrm>
            <a:off x="2841343" y="3347140"/>
            <a:ext cx="3542270"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Maanrakenteen</a:t>
            </a:r>
            <a:r>
              <a:rPr lang="en-US" u="sng" kern="0" dirty="0"/>
              <a:t> </a:t>
            </a:r>
            <a:r>
              <a:rPr lang="en-US" u="sng" kern="0" dirty="0" err="1"/>
              <a:t>havainnot</a:t>
            </a:r>
            <a:endParaRPr lang="en-US" u="sng" kern="0" dirty="0"/>
          </a:p>
        </p:txBody>
      </p:sp>
      <p:sp>
        <p:nvSpPr>
          <p:cNvPr id="2" name="Osittainen ympyrä 1">
            <a:extLst>
              <a:ext uri="{FF2B5EF4-FFF2-40B4-BE49-F238E27FC236}">
                <a16:creationId xmlns:a16="http://schemas.microsoft.com/office/drawing/2014/main" id="{34A0D324-AA1A-4495-9C6A-6A114A5F9B93}"/>
              </a:ext>
            </a:extLst>
          </p:cNvPr>
          <p:cNvSpPr/>
          <p:nvPr/>
        </p:nvSpPr>
        <p:spPr bwMode="auto">
          <a:xfrm>
            <a:off x="5452411" y="-5579840"/>
            <a:ext cx="13479177" cy="11159680"/>
          </a:xfrm>
          <a:prstGeom prst="pie">
            <a:avLst>
              <a:gd name="adj1" fmla="val 5406614"/>
              <a:gd name="adj2" fmla="val 10796737"/>
            </a:avLst>
          </a:prstGeom>
          <a:blipFill dpi="0" rotWithShape="1">
            <a:blip r:embed="rId6">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20" name="Tekstiruutu 19">
            <a:extLst>
              <a:ext uri="{FF2B5EF4-FFF2-40B4-BE49-F238E27FC236}">
                <a16:creationId xmlns:a16="http://schemas.microsoft.com/office/drawing/2014/main" id="{49169428-C13B-49AB-9ED4-ACE8F3D0AC89}"/>
              </a:ext>
            </a:extLst>
          </p:cNvPr>
          <p:cNvSpPr txBox="1"/>
          <p:nvPr/>
        </p:nvSpPr>
        <p:spPr>
          <a:xfrm>
            <a:off x="10036544" y="4346623"/>
            <a:ext cx="1569660" cy="461665"/>
          </a:xfrm>
          <a:prstGeom prst="rect">
            <a:avLst/>
          </a:prstGeom>
          <a:noFill/>
        </p:spPr>
        <p:txBody>
          <a:bodyPr wrap="none" rtlCol="0">
            <a:spAutoFit/>
          </a:bodyPr>
          <a:lstStyle/>
          <a:p>
            <a:r>
              <a:rPr lang="fi-FI" sz="2400" b="1" dirty="0">
                <a:solidFill>
                  <a:schemeClr val="bg1"/>
                </a:solidFill>
              </a:rPr>
              <a:t>Heinäkuu</a:t>
            </a:r>
          </a:p>
        </p:txBody>
      </p:sp>
      <p:sp>
        <p:nvSpPr>
          <p:cNvPr id="21" name="Tekstiruutu 20">
            <a:extLst>
              <a:ext uri="{FF2B5EF4-FFF2-40B4-BE49-F238E27FC236}">
                <a16:creationId xmlns:a16="http://schemas.microsoft.com/office/drawing/2014/main" id="{3F26BFBF-784C-4287-8046-FA6A1D27DA39}"/>
              </a:ext>
            </a:extLst>
          </p:cNvPr>
          <p:cNvSpPr txBox="1"/>
          <p:nvPr/>
        </p:nvSpPr>
        <p:spPr>
          <a:xfrm>
            <a:off x="7001860" y="2708920"/>
            <a:ext cx="1451038" cy="461665"/>
          </a:xfrm>
          <a:prstGeom prst="rect">
            <a:avLst/>
          </a:prstGeom>
          <a:noFill/>
        </p:spPr>
        <p:txBody>
          <a:bodyPr wrap="none" rtlCol="0">
            <a:spAutoFit/>
          </a:bodyPr>
          <a:lstStyle/>
          <a:p>
            <a:r>
              <a:rPr lang="fi-FI" sz="2400" b="1" dirty="0">
                <a:solidFill>
                  <a:schemeClr val="bg1"/>
                </a:solidFill>
              </a:rPr>
              <a:t>Syyskuu</a:t>
            </a:r>
          </a:p>
        </p:txBody>
      </p:sp>
      <p:sp>
        <p:nvSpPr>
          <p:cNvPr id="22" name="Tekstiruutu 21">
            <a:extLst>
              <a:ext uri="{FF2B5EF4-FFF2-40B4-BE49-F238E27FC236}">
                <a16:creationId xmlns:a16="http://schemas.microsoft.com/office/drawing/2014/main" id="{EEDFD508-BBCF-4744-9C8A-10A75DC15F54}"/>
              </a:ext>
            </a:extLst>
          </p:cNvPr>
          <p:cNvSpPr txBox="1"/>
          <p:nvPr/>
        </p:nvSpPr>
        <p:spPr>
          <a:xfrm>
            <a:off x="5803375" y="690502"/>
            <a:ext cx="1449436" cy="461665"/>
          </a:xfrm>
          <a:prstGeom prst="rect">
            <a:avLst/>
          </a:prstGeom>
          <a:noFill/>
        </p:spPr>
        <p:txBody>
          <a:bodyPr wrap="none" rtlCol="0">
            <a:spAutoFit/>
          </a:bodyPr>
          <a:lstStyle/>
          <a:p>
            <a:r>
              <a:rPr lang="fi-FI" sz="2400" b="1" dirty="0">
                <a:solidFill>
                  <a:schemeClr val="bg1"/>
                </a:solidFill>
              </a:rPr>
              <a:t>Lokakuu</a:t>
            </a:r>
          </a:p>
        </p:txBody>
      </p:sp>
    </p:spTree>
    <p:extLst>
      <p:ext uri="{BB962C8B-B14F-4D97-AF65-F5344CB8AC3E}">
        <p14:creationId xmlns:p14="http://schemas.microsoft.com/office/powerpoint/2010/main" val="4174235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1603AB-A7D3-41DA-A5FA-2DC714319878}"/>
              </a:ext>
            </a:extLst>
          </p:cNvPr>
          <p:cNvSpPr>
            <a:spLocks noGrp="1"/>
          </p:cNvSpPr>
          <p:nvPr>
            <p:ph type="body" sz="half" idx="2"/>
          </p:nvPr>
        </p:nvSpPr>
        <p:spPr>
          <a:xfrm>
            <a:off x="2207568" y="2060848"/>
            <a:ext cx="9531815" cy="648072"/>
          </a:xfrm>
        </p:spPr>
        <p:txBody>
          <a:bodyPr wrap="square" anchor="t">
            <a:normAutofit/>
          </a:bodyPr>
          <a:lstStyle/>
          <a:p>
            <a:r>
              <a:rPr lang="fi-FI" b="1" dirty="0"/>
              <a:t>Viljelytoimenpiteet loppukesä ja syksy</a:t>
            </a:r>
          </a:p>
        </p:txBody>
      </p:sp>
      <p:sp>
        <p:nvSpPr>
          <p:cNvPr id="5" name="Suorakulmio: Pyöristetyt kulmat 4">
            <a:hlinkClick r:id="rId2" action="ppaction://hlinksldjump"/>
            <a:extLst>
              <a:ext uri="{FF2B5EF4-FFF2-40B4-BE49-F238E27FC236}">
                <a16:creationId xmlns:a16="http://schemas.microsoft.com/office/drawing/2014/main" id="{78CF053C-0BCD-46AA-9D51-3C1E14262E13}"/>
              </a:ext>
            </a:extLst>
          </p:cNvPr>
          <p:cNvSpPr/>
          <p:nvPr/>
        </p:nvSpPr>
        <p:spPr>
          <a:xfrm>
            <a:off x="10393541" y="5348999"/>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
        <p:nvSpPr>
          <p:cNvPr id="12" name="Text Placeholder 2">
            <a:hlinkClick r:id="rId3" action="ppaction://hlinksldjump"/>
            <a:extLst>
              <a:ext uri="{FF2B5EF4-FFF2-40B4-BE49-F238E27FC236}">
                <a16:creationId xmlns:a16="http://schemas.microsoft.com/office/drawing/2014/main" id="{E7C32B16-2A3E-4533-8CC4-71BB14F7C0A9}"/>
              </a:ext>
            </a:extLst>
          </p:cNvPr>
          <p:cNvSpPr txBox="1">
            <a:spLocks/>
          </p:cNvSpPr>
          <p:nvPr/>
        </p:nvSpPr>
        <p:spPr bwMode="auto">
          <a:xfrm>
            <a:off x="2083274" y="4699818"/>
            <a:ext cx="3888437"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Täydennyskylvö</a:t>
            </a:r>
            <a:endParaRPr lang="en-US" u="sng" kern="0" dirty="0"/>
          </a:p>
        </p:txBody>
      </p:sp>
      <p:sp>
        <p:nvSpPr>
          <p:cNvPr id="10" name="Text Placeholder 2">
            <a:hlinkClick r:id="rId4" action="ppaction://hlinksldjump"/>
            <a:extLst>
              <a:ext uri="{FF2B5EF4-FFF2-40B4-BE49-F238E27FC236}">
                <a16:creationId xmlns:a16="http://schemas.microsoft.com/office/drawing/2014/main" id="{BB16D23A-5864-4142-912C-EB43B2C62CA8}"/>
              </a:ext>
            </a:extLst>
          </p:cNvPr>
          <p:cNvSpPr txBox="1">
            <a:spLocks/>
          </p:cNvSpPr>
          <p:nvPr/>
        </p:nvSpPr>
        <p:spPr bwMode="auto">
          <a:xfrm>
            <a:off x="2207561" y="2792442"/>
            <a:ext cx="5376082"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a:t>2. ja 3. </a:t>
            </a:r>
            <a:r>
              <a:rPr lang="en-US" u="sng" kern="0" dirty="0" err="1"/>
              <a:t>Sadon</a:t>
            </a:r>
            <a:r>
              <a:rPr lang="en-US" u="sng" kern="0" dirty="0"/>
              <a:t> </a:t>
            </a:r>
            <a:r>
              <a:rPr lang="en-US" u="sng" kern="0" dirty="0" err="1"/>
              <a:t>korjuuajankohdan</a:t>
            </a:r>
            <a:r>
              <a:rPr lang="en-US" u="sng" kern="0" dirty="0"/>
              <a:t> </a:t>
            </a:r>
            <a:r>
              <a:rPr lang="en-US" u="sng" kern="0" dirty="0" err="1"/>
              <a:t>määritys</a:t>
            </a:r>
            <a:endParaRPr lang="en-US" u="sng" kern="0" dirty="0"/>
          </a:p>
        </p:txBody>
      </p:sp>
      <p:sp>
        <p:nvSpPr>
          <p:cNvPr id="11" name="Text Placeholder 2">
            <a:hlinkClick r:id="rId5" action="ppaction://hlinksldjump"/>
            <a:extLst>
              <a:ext uri="{FF2B5EF4-FFF2-40B4-BE49-F238E27FC236}">
                <a16:creationId xmlns:a16="http://schemas.microsoft.com/office/drawing/2014/main" id="{9D37FD2A-DBC3-412A-8159-A8CDDCE05C8A}"/>
              </a:ext>
            </a:extLst>
          </p:cNvPr>
          <p:cNvSpPr txBox="1">
            <a:spLocks/>
          </p:cNvSpPr>
          <p:nvPr/>
        </p:nvSpPr>
        <p:spPr bwMode="auto">
          <a:xfrm>
            <a:off x="2083274" y="3746130"/>
            <a:ext cx="6198203"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Nurmien</a:t>
            </a:r>
            <a:r>
              <a:rPr lang="en-US" u="sng" kern="0" dirty="0"/>
              <a:t> </a:t>
            </a:r>
            <a:r>
              <a:rPr lang="en-US" u="sng" kern="0" dirty="0" err="1"/>
              <a:t>lopetus</a:t>
            </a:r>
            <a:r>
              <a:rPr lang="en-US" u="sng" kern="0" dirty="0"/>
              <a:t> ja </a:t>
            </a:r>
            <a:r>
              <a:rPr lang="en-US" u="sng" kern="0" dirty="0" err="1"/>
              <a:t>mahdolliset</a:t>
            </a:r>
            <a:r>
              <a:rPr lang="en-US" u="sng" kern="0" dirty="0"/>
              <a:t> </a:t>
            </a:r>
            <a:r>
              <a:rPr lang="en-US" u="sng" kern="0" dirty="0" err="1"/>
              <a:t>rikkaruiskutukset</a:t>
            </a:r>
            <a:endParaRPr lang="en-US" u="sng" kern="0" dirty="0"/>
          </a:p>
        </p:txBody>
      </p:sp>
      <p:sp>
        <p:nvSpPr>
          <p:cNvPr id="14" name="Text Placeholder 2">
            <a:hlinkClick r:id="rId6" action="ppaction://hlinksldjump"/>
            <a:extLst>
              <a:ext uri="{FF2B5EF4-FFF2-40B4-BE49-F238E27FC236}">
                <a16:creationId xmlns:a16="http://schemas.microsoft.com/office/drawing/2014/main" id="{DD9B8E35-D153-4AF6-8C23-28EB98AED4E9}"/>
              </a:ext>
            </a:extLst>
          </p:cNvPr>
          <p:cNvSpPr txBox="1">
            <a:spLocks/>
          </p:cNvSpPr>
          <p:nvPr/>
        </p:nvSpPr>
        <p:spPr bwMode="auto">
          <a:xfrm>
            <a:off x="9017620" y="2792442"/>
            <a:ext cx="3144800"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a:t>Kalkitus</a:t>
            </a:r>
          </a:p>
        </p:txBody>
      </p:sp>
      <p:sp>
        <p:nvSpPr>
          <p:cNvPr id="8" name="Text Placeholder 2">
            <a:hlinkClick r:id="rId7" action="ppaction://hlinksldjump"/>
            <a:extLst>
              <a:ext uri="{FF2B5EF4-FFF2-40B4-BE49-F238E27FC236}">
                <a16:creationId xmlns:a16="http://schemas.microsoft.com/office/drawing/2014/main" id="{7B04644D-309D-4B25-9046-CA8DE4917B67}"/>
              </a:ext>
            </a:extLst>
          </p:cNvPr>
          <p:cNvSpPr txBox="1">
            <a:spLocks/>
          </p:cNvSpPr>
          <p:nvPr/>
        </p:nvSpPr>
        <p:spPr bwMode="auto">
          <a:xfrm>
            <a:off x="9017620" y="3590281"/>
            <a:ext cx="2399797"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Kesälannoitus</a:t>
            </a:r>
            <a:endParaRPr lang="en-US" u="sng" kern="0" dirty="0"/>
          </a:p>
        </p:txBody>
      </p:sp>
      <p:sp>
        <p:nvSpPr>
          <p:cNvPr id="9" name="Text Placeholder 2">
            <a:hlinkClick r:id="rId8" action="ppaction://hlinksldjump"/>
            <a:extLst>
              <a:ext uri="{FF2B5EF4-FFF2-40B4-BE49-F238E27FC236}">
                <a16:creationId xmlns:a16="http://schemas.microsoft.com/office/drawing/2014/main" id="{86B7AA46-356C-4F44-A3E0-D5F6A443E670}"/>
              </a:ext>
            </a:extLst>
          </p:cNvPr>
          <p:cNvSpPr txBox="1">
            <a:spLocks/>
          </p:cNvSpPr>
          <p:nvPr/>
        </p:nvSpPr>
        <p:spPr bwMode="auto">
          <a:xfrm>
            <a:off x="9017620" y="4388120"/>
            <a:ext cx="2265573"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Syyslannoitus</a:t>
            </a:r>
            <a:endParaRPr lang="en-US" u="sng" kern="0" dirty="0"/>
          </a:p>
        </p:txBody>
      </p:sp>
      <p:pic>
        <p:nvPicPr>
          <p:cNvPr id="4" name="Kuva 3">
            <a:extLst>
              <a:ext uri="{FF2B5EF4-FFF2-40B4-BE49-F238E27FC236}">
                <a16:creationId xmlns:a16="http://schemas.microsoft.com/office/drawing/2014/main" id="{E2D3C725-F8C4-7293-ADA6-A9BAC2135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7177" y="5985334"/>
            <a:ext cx="5982201" cy="648072"/>
          </a:xfrm>
          <a:prstGeom prst="rect">
            <a:avLst/>
          </a:prstGeom>
        </p:spPr>
      </p:pic>
    </p:spTree>
    <p:extLst>
      <p:ext uri="{BB962C8B-B14F-4D97-AF65-F5344CB8AC3E}">
        <p14:creationId xmlns:p14="http://schemas.microsoft.com/office/powerpoint/2010/main" val="389222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sittainen ympyrä 2">
            <a:extLst>
              <a:ext uri="{FF2B5EF4-FFF2-40B4-BE49-F238E27FC236}">
                <a16:creationId xmlns:a16="http://schemas.microsoft.com/office/drawing/2014/main" id="{FB3B466F-C9A6-4648-B2AE-252A5C3AD0B6}"/>
              </a:ext>
            </a:extLst>
          </p:cNvPr>
          <p:cNvSpPr/>
          <p:nvPr/>
        </p:nvSpPr>
        <p:spPr bwMode="auto">
          <a:xfrm>
            <a:off x="5329237" y="1717650"/>
            <a:ext cx="13725525" cy="10280700"/>
          </a:xfrm>
          <a:prstGeom prst="pie">
            <a:avLst>
              <a:gd name="adj1" fmla="val 10800798"/>
              <a:gd name="adj2" fmla="val 16200000"/>
            </a:avLst>
          </a:prstGeom>
          <a:blipFill dpi="0" rotWithShape="1">
            <a:blip r:embed="rId2">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Times" charset="0"/>
            </a:endParaRPr>
          </a:p>
        </p:txBody>
      </p:sp>
      <p:sp>
        <p:nvSpPr>
          <p:cNvPr id="12" name="Suorakulmio: Pyöristetyt kulmat 11">
            <a:hlinkClick r:id="rId3" action="ppaction://hlinksldjump"/>
            <a:extLst>
              <a:ext uri="{FF2B5EF4-FFF2-40B4-BE49-F238E27FC236}">
                <a16:creationId xmlns:a16="http://schemas.microsoft.com/office/drawing/2014/main" id="{F37BD07F-6D35-4BBE-A0C4-025A86452F42}"/>
              </a:ext>
            </a:extLst>
          </p:cNvPr>
          <p:cNvSpPr/>
          <p:nvPr/>
        </p:nvSpPr>
        <p:spPr>
          <a:xfrm>
            <a:off x="10403324" y="604874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 vuosikelloon</a:t>
            </a:r>
          </a:p>
        </p:txBody>
      </p:sp>
      <p:sp>
        <p:nvSpPr>
          <p:cNvPr id="20" name="Tekstiruutu 19">
            <a:extLst>
              <a:ext uri="{FF2B5EF4-FFF2-40B4-BE49-F238E27FC236}">
                <a16:creationId xmlns:a16="http://schemas.microsoft.com/office/drawing/2014/main" id="{49169428-C13B-49AB-9ED4-ACE8F3D0AC89}"/>
              </a:ext>
            </a:extLst>
          </p:cNvPr>
          <p:cNvSpPr txBox="1"/>
          <p:nvPr/>
        </p:nvSpPr>
        <p:spPr>
          <a:xfrm>
            <a:off x="7931519" y="4121825"/>
            <a:ext cx="1742785" cy="461665"/>
          </a:xfrm>
          <a:prstGeom prst="rect">
            <a:avLst/>
          </a:prstGeom>
          <a:noFill/>
        </p:spPr>
        <p:txBody>
          <a:bodyPr wrap="none" rtlCol="0">
            <a:spAutoFit/>
          </a:bodyPr>
          <a:lstStyle/>
          <a:p>
            <a:r>
              <a:rPr lang="fi-FI" sz="2400" b="1" dirty="0">
                <a:solidFill>
                  <a:schemeClr val="bg1"/>
                </a:solidFill>
              </a:rPr>
              <a:t>Marraskuu</a:t>
            </a:r>
          </a:p>
        </p:txBody>
      </p:sp>
      <p:sp>
        <p:nvSpPr>
          <p:cNvPr id="21" name="Tekstiruutu 20">
            <a:extLst>
              <a:ext uri="{FF2B5EF4-FFF2-40B4-BE49-F238E27FC236}">
                <a16:creationId xmlns:a16="http://schemas.microsoft.com/office/drawing/2014/main" id="{3F26BFBF-784C-4287-8046-FA6A1D27DA39}"/>
              </a:ext>
            </a:extLst>
          </p:cNvPr>
          <p:cNvSpPr txBox="1"/>
          <p:nvPr/>
        </p:nvSpPr>
        <p:spPr>
          <a:xfrm>
            <a:off x="6820885" y="6292678"/>
            <a:ext cx="1449436" cy="461665"/>
          </a:xfrm>
          <a:prstGeom prst="rect">
            <a:avLst/>
          </a:prstGeom>
          <a:noFill/>
        </p:spPr>
        <p:txBody>
          <a:bodyPr wrap="none" rtlCol="0">
            <a:spAutoFit/>
          </a:bodyPr>
          <a:lstStyle/>
          <a:p>
            <a:r>
              <a:rPr lang="fi-FI" sz="2400" b="1" dirty="0">
                <a:solidFill>
                  <a:schemeClr val="bg1"/>
                </a:solidFill>
              </a:rPr>
              <a:t>Lokakuu</a:t>
            </a:r>
          </a:p>
        </p:txBody>
      </p:sp>
      <p:sp>
        <p:nvSpPr>
          <p:cNvPr id="22" name="Tekstiruutu 21">
            <a:extLst>
              <a:ext uri="{FF2B5EF4-FFF2-40B4-BE49-F238E27FC236}">
                <a16:creationId xmlns:a16="http://schemas.microsoft.com/office/drawing/2014/main" id="{EEDFD508-BBCF-4744-9C8A-10A75DC15F54}"/>
              </a:ext>
            </a:extLst>
          </p:cNvPr>
          <p:cNvSpPr txBox="1"/>
          <p:nvPr/>
        </p:nvSpPr>
        <p:spPr>
          <a:xfrm>
            <a:off x="9970854" y="2465735"/>
            <a:ext cx="1550424" cy="461665"/>
          </a:xfrm>
          <a:prstGeom prst="rect">
            <a:avLst/>
          </a:prstGeom>
          <a:noFill/>
        </p:spPr>
        <p:txBody>
          <a:bodyPr wrap="none" rtlCol="0">
            <a:spAutoFit/>
          </a:bodyPr>
          <a:lstStyle/>
          <a:p>
            <a:r>
              <a:rPr lang="fi-FI" sz="2400" b="1" dirty="0">
                <a:solidFill>
                  <a:schemeClr val="bg1"/>
                </a:solidFill>
              </a:rPr>
              <a:t>Joulukuu</a:t>
            </a:r>
          </a:p>
        </p:txBody>
      </p:sp>
      <p:sp>
        <p:nvSpPr>
          <p:cNvPr id="11" name="Text Placeholder 2">
            <a:hlinkClick r:id="rId4" action="ppaction://hlinksldjump"/>
            <a:extLst>
              <a:ext uri="{FF2B5EF4-FFF2-40B4-BE49-F238E27FC236}">
                <a16:creationId xmlns:a16="http://schemas.microsoft.com/office/drawing/2014/main" id="{1DAE9CDB-900F-4173-B50C-09FCA9E790C3}"/>
              </a:ext>
            </a:extLst>
          </p:cNvPr>
          <p:cNvSpPr txBox="1">
            <a:spLocks/>
          </p:cNvSpPr>
          <p:nvPr/>
        </p:nvSpPr>
        <p:spPr>
          <a:xfrm>
            <a:off x="1781356" y="2444460"/>
            <a:ext cx="6150163" cy="475278"/>
          </a:xfrm>
          <a:prstGeom prst="rect">
            <a:avLst/>
          </a:prstGeom>
        </p:spPr>
        <p:txBody>
          <a:bodyPr/>
          <a:lstStyle>
            <a:lvl1pPr marL="342900" indent="-342900" algn="l" rtl="0" fontAlgn="base">
              <a:spcBef>
                <a:spcPct val="20000"/>
              </a:spcBef>
              <a:spcAft>
                <a:spcPct val="0"/>
              </a:spcAft>
              <a:buChar char="•"/>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0" indent="0">
              <a:buNone/>
            </a:pPr>
            <a:r>
              <a:rPr lang="en-US" u="sng" kern="0" dirty="0" err="1"/>
              <a:t>Kuluneen</a:t>
            </a:r>
            <a:r>
              <a:rPr lang="en-US" u="sng" kern="0" dirty="0"/>
              <a:t> </a:t>
            </a:r>
            <a:r>
              <a:rPr lang="en-US" u="sng" kern="0" dirty="0" err="1"/>
              <a:t>kasvukauden</a:t>
            </a:r>
            <a:r>
              <a:rPr lang="en-US" u="sng" kern="0" dirty="0"/>
              <a:t> </a:t>
            </a:r>
            <a:r>
              <a:rPr lang="en-US" u="sng" kern="0" dirty="0" err="1"/>
              <a:t>yhteenveto</a:t>
            </a:r>
            <a:r>
              <a:rPr lang="en-US" u="sng" kern="0" dirty="0"/>
              <a:t> ja </a:t>
            </a:r>
            <a:r>
              <a:rPr lang="en-US" u="sng" kern="0" dirty="0" err="1"/>
              <a:t>analyysi</a:t>
            </a:r>
            <a:endParaRPr lang="en-US" u="sng" kern="0" dirty="0">
              <a:hlinkClick r:id="rId4" action="ppaction://hlinksldjump"/>
            </a:endParaRPr>
          </a:p>
        </p:txBody>
      </p:sp>
      <p:sp>
        <p:nvSpPr>
          <p:cNvPr id="13" name="Text Placeholder 2">
            <a:hlinkClick r:id="rId5" action="ppaction://hlinksldjump"/>
            <a:extLst>
              <a:ext uri="{FF2B5EF4-FFF2-40B4-BE49-F238E27FC236}">
                <a16:creationId xmlns:a16="http://schemas.microsoft.com/office/drawing/2014/main" id="{52AD3C8F-F618-4A2D-8D89-CB12D73AFD94}"/>
              </a:ext>
            </a:extLst>
          </p:cNvPr>
          <p:cNvSpPr txBox="1">
            <a:spLocks/>
          </p:cNvSpPr>
          <p:nvPr/>
        </p:nvSpPr>
        <p:spPr bwMode="auto">
          <a:xfrm>
            <a:off x="8907006" y="627259"/>
            <a:ext cx="1909348"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kern="0" dirty="0"/>
              <a:t>Sopimukset</a:t>
            </a:r>
          </a:p>
        </p:txBody>
      </p:sp>
      <p:sp>
        <p:nvSpPr>
          <p:cNvPr id="14" name="Text Placeholder 2">
            <a:hlinkClick r:id="rId4" action="ppaction://hlinksldjump"/>
            <a:extLst>
              <a:ext uri="{FF2B5EF4-FFF2-40B4-BE49-F238E27FC236}">
                <a16:creationId xmlns:a16="http://schemas.microsoft.com/office/drawing/2014/main" id="{BDDA65A2-1F13-4DE7-A20E-1129B293CF2E}"/>
              </a:ext>
            </a:extLst>
          </p:cNvPr>
          <p:cNvSpPr txBox="1">
            <a:spLocks/>
          </p:cNvSpPr>
          <p:nvPr/>
        </p:nvSpPr>
        <p:spPr bwMode="auto">
          <a:xfrm>
            <a:off x="3301294" y="1137897"/>
            <a:ext cx="5954920"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Viljelysuunnittelu</a:t>
            </a:r>
            <a:r>
              <a:rPr lang="en-US" u="sng" kern="0" dirty="0"/>
              <a:t> </a:t>
            </a:r>
            <a:r>
              <a:rPr lang="en-US" u="sng" kern="0" dirty="0" err="1"/>
              <a:t>seuraavalle</a:t>
            </a:r>
            <a:r>
              <a:rPr lang="en-US" u="sng" kern="0" dirty="0"/>
              <a:t> </a:t>
            </a:r>
            <a:r>
              <a:rPr lang="en-US" u="sng" kern="0" dirty="0" err="1"/>
              <a:t>kasvukaudelle</a:t>
            </a:r>
            <a:endParaRPr lang="en-US" u="sng" kern="0" dirty="0"/>
          </a:p>
        </p:txBody>
      </p:sp>
      <p:sp>
        <p:nvSpPr>
          <p:cNvPr id="17" name="Text Placeholder 2">
            <a:hlinkClick r:id="rId6" action="ppaction://hlinksldjump"/>
            <a:extLst>
              <a:ext uri="{FF2B5EF4-FFF2-40B4-BE49-F238E27FC236}">
                <a16:creationId xmlns:a16="http://schemas.microsoft.com/office/drawing/2014/main" id="{4563C5E8-3ACA-4330-B6A1-058AFE6F5695}"/>
              </a:ext>
            </a:extLst>
          </p:cNvPr>
          <p:cNvSpPr txBox="1">
            <a:spLocks/>
          </p:cNvSpPr>
          <p:nvPr/>
        </p:nvSpPr>
        <p:spPr bwMode="auto">
          <a:xfrm>
            <a:off x="2951199" y="3423300"/>
            <a:ext cx="3144801"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Kerätyn</a:t>
            </a:r>
            <a:r>
              <a:rPr lang="en-US" u="sng" kern="0" dirty="0"/>
              <a:t> </a:t>
            </a:r>
            <a:r>
              <a:rPr lang="en-US" u="sng" kern="0" dirty="0" err="1"/>
              <a:t>datan</a:t>
            </a:r>
            <a:r>
              <a:rPr lang="en-US" u="sng" kern="0" dirty="0"/>
              <a:t> </a:t>
            </a:r>
            <a:r>
              <a:rPr lang="en-US" u="sng" kern="0" dirty="0" err="1"/>
              <a:t>tulkinta</a:t>
            </a:r>
            <a:endParaRPr lang="en-US" u="sng" kern="0" dirty="0"/>
          </a:p>
        </p:txBody>
      </p:sp>
      <p:sp>
        <p:nvSpPr>
          <p:cNvPr id="18" name="Text Placeholder 2">
            <a:hlinkClick r:id="rId7" action="ppaction://hlinksldjump"/>
            <a:extLst>
              <a:ext uri="{FF2B5EF4-FFF2-40B4-BE49-F238E27FC236}">
                <a16:creationId xmlns:a16="http://schemas.microsoft.com/office/drawing/2014/main" id="{3643221B-2433-44B7-94A5-D2345AA47975}"/>
              </a:ext>
            </a:extLst>
          </p:cNvPr>
          <p:cNvSpPr txBox="1">
            <a:spLocks/>
          </p:cNvSpPr>
          <p:nvPr/>
        </p:nvSpPr>
        <p:spPr bwMode="auto">
          <a:xfrm>
            <a:off x="1397584" y="5822034"/>
            <a:ext cx="3144800"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err="1"/>
              <a:t>Viljavuusnäytteiden</a:t>
            </a:r>
            <a:r>
              <a:rPr lang="en-US" u="sng" kern="0" dirty="0"/>
              <a:t> otto </a:t>
            </a:r>
          </a:p>
        </p:txBody>
      </p:sp>
      <p:sp>
        <p:nvSpPr>
          <p:cNvPr id="23" name="Text Placeholder 2">
            <a:hlinkClick r:id="rId8" action="ppaction://hlinksldjump"/>
            <a:extLst>
              <a:ext uri="{FF2B5EF4-FFF2-40B4-BE49-F238E27FC236}">
                <a16:creationId xmlns:a16="http://schemas.microsoft.com/office/drawing/2014/main" id="{575C2A20-4763-4E35-A086-F5C595B39B32}"/>
              </a:ext>
            </a:extLst>
          </p:cNvPr>
          <p:cNvSpPr txBox="1">
            <a:spLocks/>
          </p:cNvSpPr>
          <p:nvPr/>
        </p:nvSpPr>
        <p:spPr bwMode="auto">
          <a:xfrm>
            <a:off x="1874921" y="4622930"/>
            <a:ext cx="3144800" cy="47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None/>
              <a:defRPr sz="22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200">
                <a:solidFill>
                  <a:schemeClr val="tx1"/>
                </a:solidFill>
                <a:latin typeface="+mn-lt"/>
              </a:defRPr>
            </a:lvl3pPr>
            <a:lvl4pPr marL="1600200" indent="-228600" algn="l" rtl="0" fontAlgn="base">
              <a:spcBef>
                <a:spcPct val="2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r>
              <a:rPr lang="en-US" u="sng" kern="0" dirty="0"/>
              <a:t>NIR maa-</a:t>
            </a:r>
            <a:r>
              <a:rPr lang="en-US" u="sng" kern="0" dirty="0" err="1"/>
              <a:t>analyysi</a:t>
            </a:r>
            <a:endParaRPr lang="en-US" u="sng" kern="0" dirty="0"/>
          </a:p>
        </p:txBody>
      </p:sp>
    </p:spTree>
    <p:extLst>
      <p:ext uri="{BB962C8B-B14F-4D97-AF65-F5344CB8AC3E}">
        <p14:creationId xmlns:p14="http://schemas.microsoft.com/office/powerpoint/2010/main" val="227503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6DAE568-7A5B-47C3-B339-7E9A5B975699}"/>
              </a:ext>
            </a:extLst>
          </p:cNvPr>
          <p:cNvSpPr>
            <a:spLocks noGrp="1"/>
          </p:cNvSpPr>
          <p:nvPr>
            <p:ph type="body" sz="half" idx="2"/>
          </p:nvPr>
        </p:nvSpPr>
        <p:spPr>
          <a:xfrm>
            <a:off x="3521464" y="400723"/>
            <a:ext cx="8401248" cy="637964"/>
          </a:xfrm>
        </p:spPr>
        <p:txBody>
          <a:bodyPr/>
          <a:lstStyle/>
          <a:p>
            <a:r>
              <a:rPr lang="fi-FI" dirty="0"/>
              <a:t>Kasvukauden jälkeiset toimenpiteet</a:t>
            </a:r>
          </a:p>
        </p:txBody>
      </p:sp>
      <p:sp>
        <p:nvSpPr>
          <p:cNvPr id="3" name="Tekstin paikkamerkki 2">
            <a:extLst>
              <a:ext uri="{FF2B5EF4-FFF2-40B4-BE49-F238E27FC236}">
                <a16:creationId xmlns:a16="http://schemas.microsoft.com/office/drawing/2014/main" id="{36EE8617-6056-45B5-A3D9-BD531EF54C77}"/>
              </a:ext>
            </a:extLst>
          </p:cNvPr>
          <p:cNvSpPr>
            <a:spLocks noGrp="1"/>
          </p:cNvSpPr>
          <p:nvPr>
            <p:ph type="body" sz="half" idx="17"/>
          </p:nvPr>
        </p:nvSpPr>
        <p:spPr>
          <a:xfrm>
            <a:off x="2059620" y="1588788"/>
            <a:ext cx="9694498" cy="4465783"/>
          </a:xfrm>
        </p:spPr>
        <p:txBody>
          <a:bodyPr/>
          <a:lstStyle/>
          <a:p>
            <a:endParaRPr lang="fi-FI" dirty="0"/>
          </a:p>
        </p:txBody>
      </p:sp>
      <p:pic>
        <p:nvPicPr>
          <p:cNvPr id="6" name="Kuva 5">
            <a:extLst>
              <a:ext uri="{FF2B5EF4-FFF2-40B4-BE49-F238E27FC236}">
                <a16:creationId xmlns:a16="http://schemas.microsoft.com/office/drawing/2014/main" id="{895BBB59-3CE7-6594-A02E-26D11A872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533" y="6054572"/>
            <a:ext cx="7454179" cy="723058"/>
          </a:xfrm>
          <a:prstGeom prst="rect">
            <a:avLst/>
          </a:prstGeom>
        </p:spPr>
      </p:pic>
      <p:graphicFrame>
        <p:nvGraphicFramePr>
          <p:cNvPr id="4" name="Kaaviokuva 3">
            <a:extLst>
              <a:ext uri="{FF2B5EF4-FFF2-40B4-BE49-F238E27FC236}">
                <a16:creationId xmlns:a16="http://schemas.microsoft.com/office/drawing/2014/main" id="{07739F0D-51C6-481A-A3E8-92B51A0D3B79}"/>
              </a:ext>
            </a:extLst>
          </p:cNvPr>
          <p:cNvGraphicFramePr/>
          <p:nvPr>
            <p:extLst>
              <p:ext uri="{D42A27DB-BD31-4B8C-83A1-F6EECF244321}">
                <p14:modId xmlns:p14="http://schemas.microsoft.com/office/powerpoint/2010/main" val="1700776711"/>
              </p:ext>
            </p:extLst>
          </p:nvPr>
        </p:nvGraphicFramePr>
        <p:xfrm>
          <a:off x="2004380" y="103868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orakulmio: Pyöristetyt kulmat 7">
            <a:hlinkClick r:id="rId8" action="ppaction://hlinksldjump"/>
            <a:extLst>
              <a:ext uri="{FF2B5EF4-FFF2-40B4-BE49-F238E27FC236}">
                <a16:creationId xmlns:a16="http://schemas.microsoft.com/office/drawing/2014/main" id="{FD65A1CC-384F-4176-B36E-04030CB96871}"/>
              </a:ext>
            </a:extLst>
          </p:cNvPr>
          <p:cNvSpPr/>
          <p:nvPr/>
        </p:nvSpPr>
        <p:spPr>
          <a:xfrm>
            <a:off x="10386875" y="5579801"/>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t>Takaisin</a:t>
            </a:r>
          </a:p>
        </p:txBody>
      </p:sp>
    </p:spTree>
    <p:extLst>
      <p:ext uri="{BB962C8B-B14F-4D97-AF65-F5344CB8AC3E}">
        <p14:creationId xmlns:p14="http://schemas.microsoft.com/office/powerpoint/2010/main" val="369978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DEB61E-5385-42CB-8A0F-DFFC20304AB4}"/>
              </a:ext>
            </a:extLst>
          </p:cNvPr>
          <p:cNvSpPr>
            <a:spLocks noGrp="1"/>
          </p:cNvSpPr>
          <p:nvPr>
            <p:ph type="title"/>
          </p:nvPr>
        </p:nvSpPr>
        <p:spPr>
          <a:xfrm>
            <a:off x="900344" y="-17755"/>
            <a:ext cx="10515600" cy="1325563"/>
          </a:xfrm>
        </p:spPr>
        <p:txBody>
          <a:bodyPr>
            <a:normAutofit/>
          </a:bodyPr>
          <a:lstStyle/>
          <a:p>
            <a:r>
              <a:rPr lang="fi-FI" sz="3600" dirty="0"/>
              <a:t>Maanrakenteen arviointi/havainnointi</a:t>
            </a:r>
          </a:p>
        </p:txBody>
      </p:sp>
      <p:graphicFrame>
        <p:nvGraphicFramePr>
          <p:cNvPr id="4" name="Kaaviokuva 3">
            <a:extLst>
              <a:ext uri="{FF2B5EF4-FFF2-40B4-BE49-F238E27FC236}">
                <a16:creationId xmlns:a16="http://schemas.microsoft.com/office/drawing/2014/main" id="{DBEAADA1-E37E-4F03-B328-1F90BF654CEE}"/>
              </a:ext>
            </a:extLst>
          </p:cNvPr>
          <p:cNvGraphicFramePr/>
          <p:nvPr>
            <p:extLst>
              <p:ext uri="{D42A27DB-BD31-4B8C-83A1-F6EECF244321}">
                <p14:modId xmlns:p14="http://schemas.microsoft.com/office/powerpoint/2010/main" val="3665619309"/>
              </p:ext>
            </p:extLst>
          </p:nvPr>
        </p:nvGraphicFramePr>
        <p:xfrm>
          <a:off x="541537" y="976544"/>
          <a:ext cx="10289219" cy="5881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orakulmio: Pyöristetyt kulmat 4">
            <a:hlinkClick r:id="rId7" action="ppaction://hlinksldjump"/>
            <a:extLst>
              <a:ext uri="{FF2B5EF4-FFF2-40B4-BE49-F238E27FC236}">
                <a16:creationId xmlns:a16="http://schemas.microsoft.com/office/drawing/2014/main" id="{C2C688AB-A946-44C3-B226-58CAC6E3029D}"/>
              </a:ext>
            </a:extLst>
          </p:cNvPr>
          <p:cNvSpPr/>
          <p:nvPr/>
        </p:nvSpPr>
        <p:spPr>
          <a:xfrm>
            <a:off x="10546672" y="6249880"/>
            <a:ext cx="1535837" cy="474770"/>
          </a:xfrm>
          <a:prstGeom prst="roundRect">
            <a:avLst/>
          </a:prstGeom>
          <a:solidFill>
            <a:schemeClr val="accent1"/>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b="1" dirty="0">
                <a:solidFill>
                  <a:schemeClr val="tx1"/>
                </a:solidFill>
              </a:rPr>
              <a:t>Takaisin</a:t>
            </a:r>
          </a:p>
        </p:txBody>
      </p:sp>
    </p:spTree>
    <p:extLst>
      <p:ext uri="{BB962C8B-B14F-4D97-AF65-F5344CB8AC3E}">
        <p14:creationId xmlns:p14="http://schemas.microsoft.com/office/powerpoint/2010/main" val="3340906867"/>
      </p:ext>
    </p:extLst>
  </p:cSld>
  <p:clrMapOvr>
    <a:masterClrMapping/>
  </p:clrMapOvr>
</p:sld>
</file>

<file path=ppt/theme/theme1.xml><?xml version="1.0" encoding="utf-8"?>
<a:theme xmlns:a="http://schemas.openxmlformats.org/drawingml/2006/main" name="ProAgria kalvomalli_2013">
  <a:themeElements>
    <a:clrScheme name="ProAgria varit">
      <a:dk1>
        <a:srgbClr val="000000"/>
      </a:dk1>
      <a:lt1>
        <a:srgbClr val="FFFFFF"/>
      </a:lt1>
      <a:dk2>
        <a:srgbClr val="3F3F3F"/>
      </a:dk2>
      <a:lt2>
        <a:srgbClr val="B0B0B0"/>
      </a:lt2>
      <a:accent1>
        <a:srgbClr val="01BB01"/>
      </a:accent1>
      <a:accent2>
        <a:srgbClr val="84D14F"/>
      </a:accent2>
      <a:accent3>
        <a:srgbClr val="DEFFBD"/>
      </a:accent3>
      <a:accent4>
        <a:srgbClr val="B2B2B2"/>
      </a:accent4>
      <a:accent5>
        <a:srgbClr val="E5E5E5"/>
      </a:accent5>
      <a:accent6>
        <a:srgbClr val="606060"/>
      </a:accent6>
      <a:hlink>
        <a:srgbClr val="46A6E8"/>
      </a:hlink>
      <a:folHlink>
        <a:srgbClr val="23ED13"/>
      </a:folHlink>
    </a:clrScheme>
    <a:fontScheme name="kuvatekst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altLang="fi-FI"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altLang="fi-FI" sz="2400" b="0" i="0" u="none" strike="noStrike" cap="none" normalizeH="0" baseline="0" smtClean="0">
            <a:ln>
              <a:noFill/>
            </a:ln>
            <a:solidFill>
              <a:schemeClr val="tx1"/>
            </a:solidFill>
            <a:effectLst/>
            <a:latin typeface="Times" charset="0"/>
          </a:defRPr>
        </a:defPPr>
      </a:lstStyle>
    </a:lnDef>
  </a:objectDefaults>
  <a:extraClrSchemeLst>
    <a:extraClrScheme>
      <a:clrScheme name="Office-te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1802</TotalTime>
  <Words>2686</Words>
  <Application>Microsoft Office PowerPoint</Application>
  <PresentationFormat>Laajakuva</PresentationFormat>
  <Paragraphs>340</Paragraphs>
  <Slides>38</Slides>
  <Notes>0</Notes>
  <HiddenSlides>37</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38</vt:i4>
      </vt:variant>
    </vt:vector>
  </HeadingPairs>
  <TitlesOfParts>
    <vt:vector size="46" baseType="lpstr">
      <vt:lpstr>Arial</vt:lpstr>
      <vt:lpstr>Arial Narrow</vt:lpstr>
      <vt:lpstr>Calibri</vt:lpstr>
      <vt:lpstr>Courier New</vt:lpstr>
      <vt:lpstr>Times</vt:lpstr>
      <vt:lpstr>Times New Roman</vt:lpstr>
      <vt:lpstr>Wingdings</vt:lpstr>
      <vt:lpstr>ProAgria kalvomalli_2013</vt:lpstr>
      <vt:lpstr>PowerPoint-esitys</vt:lpstr>
      <vt:lpstr>PowerPoint-esitys</vt:lpstr>
      <vt:lpstr>PowerPoint-esitys</vt:lpstr>
      <vt:lpstr>PowerPoint-esitys</vt:lpstr>
      <vt:lpstr>PowerPoint-esitys</vt:lpstr>
      <vt:lpstr>PowerPoint-esitys</vt:lpstr>
      <vt:lpstr>PowerPoint-esitys</vt:lpstr>
      <vt:lpstr>PowerPoint-esitys</vt:lpstr>
      <vt:lpstr>Maanrakenteen arviointi/havainnointi</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Vuosikello</dc:title>
  <dc:creator>Anniina Säisä</dc:creator>
  <cp:lastModifiedBy>Nelli Salomäki</cp:lastModifiedBy>
  <cp:revision>98</cp:revision>
  <dcterms:created xsi:type="dcterms:W3CDTF">2022-02-11T10:43:05Z</dcterms:created>
  <dcterms:modified xsi:type="dcterms:W3CDTF">2025-01-14T13:44:06Z</dcterms:modified>
</cp:coreProperties>
</file>